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4.xml"/>
  <Override ContentType="application/vnd.openxmlformats-officedocument.presentationml.slideMaster+xml" PartName="/ppt/slideMasters/slideMaster12.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6" r:id="rId4"/>
    <p:sldMasterId id="2147483767" r:id="rId5"/>
    <p:sldMasterId id="2147483768" r:id="rId6"/>
    <p:sldMasterId id="2147483769" r:id="rId7"/>
    <p:sldMasterId id="2147483770" r:id="rId8"/>
    <p:sldMasterId id="2147483771" r:id="rId9"/>
    <p:sldMasterId id="2147483772" r:id="rId10"/>
    <p:sldMasterId id="2147483773" r:id="rId11"/>
    <p:sldMasterId id="2147483774" r:id="rId12"/>
    <p:sldMasterId id="2147483775" r:id="rId13"/>
    <p:sldMasterId id="2147483776" r:id="rId14"/>
    <p:sldMasterId id="2147483777" r:id="rId15"/>
    <p:sldMasterId id="2147483778" r:id="rId16"/>
    <p:sldMasterId id="2147483779" r:id="rId17"/>
  </p:sldMasterIdLst>
  <p:notesMasterIdLst>
    <p:notesMasterId r:id="rId18"/>
  </p:notes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02" r:id="rId65"/>
    <p:sldId id="303" r:id="rId66"/>
    <p:sldId id="304" r:id="rId67"/>
    <p:sldId id="305" r:id="rId68"/>
    <p:sldId id="306" r:id="rId69"/>
    <p:sldId id="307" r:id="rId70"/>
    <p:sldId id="308" r:id="rId71"/>
    <p:sldId id="309" r:id="rId72"/>
    <p:sldId id="310" r:id="rId73"/>
    <p:sldId id="311" r:id="rId74"/>
    <p:sldId id="312" r:id="rId75"/>
    <p:sldId id="313" r:id="rId76"/>
  </p:sldIdLst>
  <p:sldSz cy="6858000" cx="9144000"/>
  <p:notesSz cx="6858000" cy="9144000"/>
  <p:embeddedFontLst>
    <p:embeddedFont>
      <p:font typeface="Arial Black"/>
      <p:regular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22.xml"/><Relationship Id="rId42" Type="http://schemas.openxmlformats.org/officeDocument/2006/relationships/slide" Target="slides/slide24.xml"/><Relationship Id="rId41" Type="http://schemas.openxmlformats.org/officeDocument/2006/relationships/slide" Target="slides/slide23.xml"/><Relationship Id="rId44" Type="http://schemas.openxmlformats.org/officeDocument/2006/relationships/slide" Target="slides/slide26.xml"/><Relationship Id="rId43" Type="http://schemas.openxmlformats.org/officeDocument/2006/relationships/slide" Target="slides/slide25.xml"/><Relationship Id="rId46" Type="http://schemas.openxmlformats.org/officeDocument/2006/relationships/slide" Target="slides/slide28.xml"/><Relationship Id="rId45" Type="http://schemas.openxmlformats.org/officeDocument/2006/relationships/slide" Target="slides/slide27.xml"/><Relationship Id="rId1" Type="http://schemas.openxmlformats.org/officeDocument/2006/relationships/theme" Target="theme/theme1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0.xml"/><Relationship Id="rId47" Type="http://schemas.openxmlformats.org/officeDocument/2006/relationships/slide" Target="slides/slide29.xml"/><Relationship Id="rId49" Type="http://schemas.openxmlformats.org/officeDocument/2006/relationships/slide" Target="slides/slide3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55.xml"/><Relationship Id="rId72" Type="http://schemas.openxmlformats.org/officeDocument/2006/relationships/slide" Target="slides/slide54.xml"/><Relationship Id="rId31" Type="http://schemas.openxmlformats.org/officeDocument/2006/relationships/slide" Target="slides/slide13.xml"/><Relationship Id="rId75" Type="http://schemas.openxmlformats.org/officeDocument/2006/relationships/slide" Target="slides/slide57.xml"/><Relationship Id="rId30" Type="http://schemas.openxmlformats.org/officeDocument/2006/relationships/slide" Target="slides/slide12.xml"/><Relationship Id="rId74" Type="http://schemas.openxmlformats.org/officeDocument/2006/relationships/slide" Target="slides/slide56.xml"/><Relationship Id="rId33" Type="http://schemas.openxmlformats.org/officeDocument/2006/relationships/slide" Target="slides/slide15.xml"/><Relationship Id="rId77" Type="http://schemas.openxmlformats.org/officeDocument/2006/relationships/font" Target="fonts/ArialBlack-regular.fntdata"/><Relationship Id="rId32" Type="http://schemas.openxmlformats.org/officeDocument/2006/relationships/slide" Target="slides/slide14.xml"/><Relationship Id="rId76" Type="http://schemas.openxmlformats.org/officeDocument/2006/relationships/slide" Target="slides/slide58.xml"/><Relationship Id="rId35" Type="http://schemas.openxmlformats.org/officeDocument/2006/relationships/slide" Target="slides/slide17.xml"/><Relationship Id="rId34" Type="http://schemas.openxmlformats.org/officeDocument/2006/relationships/slide" Target="slides/slide16.xml"/><Relationship Id="rId71" Type="http://schemas.openxmlformats.org/officeDocument/2006/relationships/slide" Target="slides/slide53.xml"/><Relationship Id="rId70" Type="http://schemas.openxmlformats.org/officeDocument/2006/relationships/slide" Target="slides/slide52.xml"/><Relationship Id="rId37" Type="http://schemas.openxmlformats.org/officeDocument/2006/relationships/slide" Target="slides/slide19.xml"/><Relationship Id="rId36" Type="http://schemas.openxmlformats.org/officeDocument/2006/relationships/slide" Target="slides/slide18.xml"/><Relationship Id="rId39" Type="http://schemas.openxmlformats.org/officeDocument/2006/relationships/slide" Target="slides/slide21.xml"/><Relationship Id="rId38" Type="http://schemas.openxmlformats.org/officeDocument/2006/relationships/slide" Target="slides/slide20.xml"/><Relationship Id="rId62" Type="http://schemas.openxmlformats.org/officeDocument/2006/relationships/slide" Target="slides/slide44.xml"/><Relationship Id="rId61" Type="http://schemas.openxmlformats.org/officeDocument/2006/relationships/slide" Target="slides/slide43.xml"/><Relationship Id="rId20" Type="http://schemas.openxmlformats.org/officeDocument/2006/relationships/slide" Target="slides/slide2.xml"/><Relationship Id="rId64" Type="http://schemas.openxmlformats.org/officeDocument/2006/relationships/slide" Target="slides/slide46.xml"/><Relationship Id="rId63" Type="http://schemas.openxmlformats.org/officeDocument/2006/relationships/slide" Target="slides/slide45.xml"/><Relationship Id="rId22" Type="http://schemas.openxmlformats.org/officeDocument/2006/relationships/slide" Target="slides/slide4.xml"/><Relationship Id="rId66" Type="http://schemas.openxmlformats.org/officeDocument/2006/relationships/slide" Target="slides/slide48.xml"/><Relationship Id="rId21" Type="http://schemas.openxmlformats.org/officeDocument/2006/relationships/slide" Target="slides/slide3.xml"/><Relationship Id="rId65" Type="http://schemas.openxmlformats.org/officeDocument/2006/relationships/slide" Target="slides/slide47.xml"/><Relationship Id="rId24" Type="http://schemas.openxmlformats.org/officeDocument/2006/relationships/slide" Target="slides/slide6.xml"/><Relationship Id="rId68" Type="http://schemas.openxmlformats.org/officeDocument/2006/relationships/slide" Target="slides/slide50.xml"/><Relationship Id="rId23" Type="http://schemas.openxmlformats.org/officeDocument/2006/relationships/slide" Target="slides/slide5.xml"/><Relationship Id="rId67" Type="http://schemas.openxmlformats.org/officeDocument/2006/relationships/slide" Target="slides/slide49.xml"/><Relationship Id="rId60" Type="http://schemas.openxmlformats.org/officeDocument/2006/relationships/slide" Target="slides/slide42.xml"/><Relationship Id="rId26" Type="http://schemas.openxmlformats.org/officeDocument/2006/relationships/slide" Target="slides/slide8.xml"/><Relationship Id="rId25" Type="http://schemas.openxmlformats.org/officeDocument/2006/relationships/slide" Target="slides/slide7.xml"/><Relationship Id="rId69" Type="http://schemas.openxmlformats.org/officeDocument/2006/relationships/slide" Target="slides/slide51.xml"/><Relationship Id="rId28" Type="http://schemas.openxmlformats.org/officeDocument/2006/relationships/slide" Target="slides/slide10.xml"/><Relationship Id="rId27" Type="http://schemas.openxmlformats.org/officeDocument/2006/relationships/slide" Target="slides/slide9.xml"/><Relationship Id="rId29" Type="http://schemas.openxmlformats.org/officeDocument/2006/relationships/slide" Target="slides/slide11.xml"/><Relationship Id="rId51" Type="http://schemas.openxmlformats.org/officeDocument/2006/relationships/slide" Target="slides/slide33.xml"/><Relationship Id="rId50" Type="http://schemas.openxmlformats.org/officeDocument/2006/relationships/slide" Target="slides/slide32.xml"/><Relationship Id="rId53" Type="http://schemas.openxmlformats.org/officeDocument/2006/relationships/slide" Target="slides/slide35.xml"/><Relationship Id="rId52" Type="http://schemas.openxmlformats.org/officeDocument/2006/relationships/slide" Target="slides/slide34.xml"/><Relationship Id="rId11" Type="http://schemas.openxmlformats.org/officeDocument/2006/relationships/slideMaster" Target="slideMasters/slideMaster8.xml"/><Relationship Id="rId55" Type="http://schemas.openxmlformats.org/officeDocument/2006/relationships/slide" Target="slides/slide37.xml"/><Relationship Id="rId10" Type="http://schemas.openxmlformats.org/officeDocument/2006/relationships/slideMaster" Target="slideMasters/slideMaster7.xml"/><Relationship Id="rId54" Type="http://schemas.openxmlformats.org/officeDocument/2006/relationships/slide" Target="slides/slide36.xml"/><Relationship Id="rId13" Type="http://schemas.openxmlformats.org/officeDocument/2006/relationships/slideMaster" Target="slideMasters/slideMaster10.xml"/><Relationship Id="rId57" Type="http://schemas.openxmlformats.org/officeDocument/2006/relationships/slide" Target="slides/slide39.xml"/><Relationship Id="rId12" Type="http://schemas.openxmlformats.org/officeDocument/2006/relationships/slideMaster" Target="slideMasters/slideMaster9.xml"/><Relationship Id="rId56" Type="http://schemas.openxmlformats.org/officeDocument/2006/relationships/slide" Target="slides/slide38.xml"/><Relationship Id="rId15" Type="http://schemas.openxmlformats.org/officeDocument/2006/relationships/slideMaster" Target="slideMasters/slideMaster12.xml"/><Relationship Id="rId59" Type="http://schemas.openxmlformats.org/officeDocument/2006/relationships/slide" Target="slides/slide41.xml"/><Relationship Id="rId14" Type="http://schemas.openxmlformats.org/officeDocument/2006/relationships/slideMaster" Target="slideMasters/slideMaster11.xml"/><Relationship Id="rId58" Type="http://schemas.openxmlformats.org/officeDocument/2006/relationships/slide" Target="slides/slide40.xml"/><Relationship Id="rId17" Type="http://schemas.openxmlformats.org/officeDocument/2006/relationships/slideMaster" Target="slideMasters/slideMaster14.xml"/><Relationship Id="rId16" Type="http://schemas.openxmlformats.org/officeDocument/2006/relationships/slideMaster" Target="slideMasters/slideMaster13.xml"/><Relationship Id="rId19" Type="http://schemas.openxmlformats.org/officeDocument/2006/relationships/slide" Target="slides/slide1.xml"/><Relationship Id="rId1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5" name="Google Shape;105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ca225894f0_1_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imes New Roman"/>
              <a:buNone/>
            </a:pPr>
            <a:fld id="{00000000-1234-1234-1234-123412341234}" type="slidenum">
              <a:rPr b="0" i="0" lang="en-US" sz="20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148" name="Google Shape;1148;gca225894f0_1_11:notes"/>
          <p:cNvSpPr/>
          <p:nvPr>
            <p:ph idx="2" type="sldImg"/>
          </p:nvPr>
        </p:nvSpPr>
        <p:spPr>
          <a:xfrm>
            <a:off x="1144588" y="685800"/>
            <a:ext cx="45735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9" name="Google Shape;1149;gca225894f0_1_11:notes"/>
          <p:cNvSpPr txBox="1"/>
          <p:nvPr>
            <p:ph idx="1" type="body"/>
          </p:nvPr>
        </p:nvSpPr>
        <p:spPr>
          <a:xfrm>
            <a:off x="685800" y="4343400"/>
            <a:ext cx="5486400" cy="4114800"/>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1400"/>
              <a:buNone/>
            </a:pPr>
            <a:r>
              <a:t/>
            </a:r>
            <a:endParaRPr/>
          </a:p>
        </p:txBody>
      </p:sp>
      <p:sp>
        <p:nvSpPr>
          <p:cNvPr id="1150" name="Google Shape;1150;gca225894f0_1_11:notes"/>
          <p:cNvSpPr txBox="1"/>
          <p:nvPr/>
        </p:nvSpPr>
        <p:spPr>
          <a:xfrm>
            <a:off x="3884612" y="8685212"/>
            <a:ext cx="2971800" cy="45720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9" name="Google Shape;115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10:notes"/>
          <p:cNvSpPr txBox="1"/>
          <p:nvPr>
            <p:ph idx="1" type="body"/>
          </p:nvPr>
        </p:nvSpPr>
        <p:spPr>
          <a:xfrm>
            <a:off x="686448" y="4344036"/>
            <a:ext cx="5485200" cy="411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7" name="Google Shape;116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11:notes"/>
          <p:cNvSpPr txBox="1"/>
          <p:nvPr>
            <p:ph idx="12" type="sldNum"/>
          </p:nvPr>
        </p:nvSpPr>
        <p:spPr>
          <a:xfrm>
            <a:off x="3883933" y="8685103"/>
            <a:ext cx="2972400" cy="45750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177" name="Google Shape;1177;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78" name="Google Shape;1178;p11:notes"/>
          <p:cNvSpPr txBox="1"/>
          <p:nvPr>
            <p:ph idx="1" type="body"/>
          </p:nvPr>
        </p:nvSpPr>
        <p:spPr>
          <a:xfrm>
            <a:off x="686448" y="4344036"/>
            <a:ext cx="5485200" cy="41139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925" lIns="91850" spcFirstLastPara="1" rIns="91850" wrap="square" tIns="45925">
            <a:noAutofit/>
          </a:bodyPr>
          <a:lstStyle/>
          <a:p>
            <a:pPr indent="-228600" lvl="0" marL="457200" marR="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2" name="Google Shape;120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3" name="Google Shape;121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4" name="Google Shape;122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2" name="Google Shape;123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2" name="Google Shape;124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2" name="Google Shape;125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64" name="Google Shape;106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5" name="Google Shape;106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2" name="Google Shape;126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2" name="Google Shape;1272;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3" name="Google Shape;1283;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1" name="Google Shape;129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2" name="Google Shape;1302;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p2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28" name="Google Shape;132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9" name="Google Shape;132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8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p2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39" name="Google Shape;1339;p2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2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49" name="Google Shape;1349;p2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2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57" name="Google Shape;1357;p2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5" name="Google Shape;107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p2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66" name="Google Shape;1366;p2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2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77" name="Google Shape;1377;p2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3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89" name="Google Shape;1389;p3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p3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01" name="Google Shape;1401;p3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p3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13" name="Google Shape;1413;p3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33: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424" name="Google Shape;142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5" name="Google Shape;1425;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en-US">
                <a:latin typeface="Arial"/>
                <a:ea typeface="Arial"/>
                <a:cs typeface="Arial"/>
                <a:sym typeface="Aria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latin typeface="Arial"/>
                <a:ea typeface="Arial"/>
                <a:cs typeface="Arial"/>
                <a:sym typeface="Arial"/>
              </a:rPr>
              <a:t>architecture</a:t>
            </a:r>
            <a:r>
              <a:rPr lang="en-US">
                <a:latin typeface="Arial"/>
                <a:ea typeface="Arial"/>
                <a:cs typeface="Arial"/>
                <a:sym typeface="Arial"/>
              </a:rPr>
              <a:t> - must be defined clearly enough that maintenance programmers can (quickly!) find and fix a bug that shows up long after the original authors have moved on to other projects. That is, these programs must be </a:t>
            </a:r>
            <a:r>
              <a:rPr i="1" lang="en-US">
                <a:latin typeface="Arial"/>
                <a:ea typeface="Arial"/>
                <a:cs typeface="Arial"/>
                <a:sym typeface="Arial"/>
              </a:rPr>
              <a:t>designed</a:t>
            </a:r>
            <a:r>
              <a:rPr lang="en-US">
                <a:latin typeface="Arial"/>
                <a:ea typeface="Arial"/>
                <a:cs typeface="Arial"/>
                <a:sym typeface="Aria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latin typeface="Arial"/>
                <a:ea typeface="Arial"/>
                <a:cs typeface="Arial"/>
                <a:sym typeface="Arial"/>
              </a:rPr>
              <a:t>code reuse</a:t>
            </a:r>
            <a:r>
              <a:rPr lang="en-US">
                <a:latin typeface="Arial"/>
                <a:ea typeface="Arial"/>
                <a:cs typeface="Arial"/>
                <a:sym typeface="Aria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3" name="Google Shape;143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5" name="Google Shape;1445;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5" name="Google Shape;1455;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6" name="Google Shape;1466;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84" name="Google Shape;108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5" name="Google Shape;1085;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US"/>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t>architecture</a:t>
            </a:r>
            <a:r>
              <a:rPr lang="en-US"/>
              <a:t> - must be defined clearly enough that maintenance programmers can (quickly!) find and fix a bug that shows up long after the original authors have moved on to other projects. That is, these programs must be </a:t>
            </a:r>
            <a:r>
              <a:rPr i="1" lang="en-US"/>
              <a:t>designed</a:t>
            </a:r>
            <a:r>
              <a:rPr lang="en-US"/>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t>code reuse</a:t>
            </a:r>
            <a:r>
              <a:rPr lang="en-US"/>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7" name="Google Shape;1477;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9" name="Google Shape;1489;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0" name="Google Shape;1500;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2" name="Google Shape;151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3" name="Google Shape;1523;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4" name="Google Shape;1534;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p44:notes"/>
          <p:cNvSpPr txBox="1"/>
          <p:nvPr>
            <p:ph idx="1" type="body"/>
          </p:nvPr>
        </p:nvSpPr>
        <p:spPr>
          <a:xfrm>
            <a:off x="686448" y="4344036"/>
            <a:ext cx="5485200" cy="41139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45" name="Google Shape;1545;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3" name="Google Shape;1553;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c9e0984c8a_0_116:notes"/>
          <p:cNvSpPr txBox="1"/>
          <p:nvPr>
            <p:ph idx="1" type="body"/>
          </p:nvPr>
        </p:nvSpPr>
        <p:spPr>
          <a:xfrm>
            <a:off x="686448" y="4344036"/>
            <a:ext cx="5485200" cy="411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3" name="Google Shape;1563;gc9e0984c8a_0_116:notes"/>
          <p:cNvSpPr/>
          <p:nvPr>
            <p:ph idx="2" type="sldImg"/>
          </p:nvPr>
        </p:nvSpPr>
        <p:spPr>
          <a:xfrm>
            <a:off x="937390" y="686135"/>
            <a:ext cx="4983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c9e0984c8a_0_134:notes"/>
          <p:cNvSpPr txBox="1"/>
          <p:nvPr>
            <p:ph idx="1" type="body"/>
          </p:nvPr>
        </p:nvSpPr>
        <p:spPr>
          <a:xfrm>
            <a:off x="686448" y="4344036"/>
            <a:ext cx="5485200" cy="411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3" name="Google Shape;1573;gc9e0984c8a_0_134:notes"/>
          <p:cNvSpPr/>
          <p:nvPr>
            <p:ph idx="2" type="sldImg"/>
          </p:nvPr>
        </p:nvSpPr>
        <p:spPr>
          <a:xfrm>
            <a:off x="937390" y="686135"/>
            <a:ext cx="4983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imes New Roman"/>
              <a:buNone/>
            </a:pPr>
            <a:fld id="{00000000-1234-1234-1234-123412341234}" type="slidenum">
              <a:rPr b="0" i="0" lang="en-US" sz="20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093" name="Google Shape;1093;p5:notes"/>
          <p:cNvSpPr/>
          <p:nvPr>
            <p:ph idx="2" type="sldImg"/>
          </p:nvPr>
        </p:nvSpPr>
        <p:spPr>
          <a:xfrm>
            <a:off x="1144587" y="685800"/>
            <a:ext cx="4573587"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4" name="Google Shape;1094;p5:notes"/>
          <p:cNvSpPr txBox="1"/>
          <p:nvPr>
            <p:ph idx="1" type="body"/>
          </p:nvPr>
        </p:nvSpPr>
        <p:spPr>
          <a:xfrm>
            <a:off x="685800" y="4343400"/>
            <a:ext cx="5486400" cy="4114800"/>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1400"/>
              <a:buNone/>
            </a:pPr>
            <a:r>
              <a:t/>
            </a:r>
            <a:endParaRPr/>
          </a:p>
        </p:txBody>
      </p:sp>
      <p:sp>
        <p:nvSpPr>
          <p:cNvPr id="1095" name="Google Shape;1095;p5:notes"/>
          <p:cNvSpPr txBox="1"/>
          <p:nvPr/>
        </p:nvSpPr>
        <p:spPr>
          <a:xfrm>
            <a:off x="3884612" y="8685212"/>
            <a:ext cx="2971800" cy="45720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p48:notes"/>
          <p:cNvSpPr txBox="1"/>
          <p:nvPr>
            <p:ph idx="1" type="body"/>
          </p:nvPr>
        </p:nvSpPr>
        <p:spPr>
          <a:xfrm>
            <a:off x="686448" y="4344036"/>
            <a:ext cx="5485200" cy="41139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83" name="Google Shape;1583;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p49:notes"/>
          <p:cNvSpPr txBox="1"/>
          <p:nvPr>
            <p:ph idx="1" type="body"/>
          </p:nvPr>
        </p:nvSpPr>
        <p:spPr>
          <a:xfrm>
            <a:off x="686448" y="4344036"/>
            <a:ext cx="5485200" cy="41139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92" name="Google Shape;159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p50: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606" name="Google Shape;1606;p50:notes"/>
          <p:cNvSpPr/>
          <p:nvPr>
            <p:ph idx="2" type="sldImg"/>
          </p:nvPr>
        </p:nvSpPr>
        <p:spPr>
          <a:xfrm>
            <a:off x="920750" y="733425"/>
            <a:ext cx="4887913"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7" name="Google Shape;1607;p50:notes"/>
          <p:cNvSpPr txBox="1"/>
          <p:nvPr>
            <p:ph idx="1" type="body"/>
          </p:nvPr>
        </p:nvSpPr>
        <p:spPr>
          <a:xfrm>
            <a:off x="685800" y="4343400"/>
            <a:ext cx="5486400" cy="4114800"/>
          </a:xfrm>
          <a:prstGeom prst="rect">
            <a:avLst/>
          </a:prstGeom>
          <a:noFill/>
          <a:ln>
            <a:noFill/>
          </a:ln>
        </p:spPr>
        <p:txBody>
          <a:bodyPr anchorCtr="0" anchor="t" bIns="45900" lIns="91825" spcFirstLastPara="1" rIns="91825" wrap="square" tIns="45900">
            <a:noAutofit/>
          </a:bodyPr>
          <a:lstStyle/>
          <a:p>
            <a:pPr indent="-228600" lvl="0" marL="457200" marR="0" rtl="0" algn="l">
              <a:lnSpc>
                <a:spcPct val="100000"/>
              </a:lnSpc>
              <a:spcBef>
                <a:spcPts val="0"/>
              </a:spcBef>
              <a:spcAft>
                <a:spcPts val="0"/>
              </a:spcAft>
              <a:buSzPts val="1400"/>
              <a:buNone/>
            </a:pPr>
            <a:r>
              <a:t/>
            </a:r>
            <a:endParaRPr>
              <a:latin typeface="Arial"/>
              <a:ea typeface="Arial"/>
              <a:cs typeface="Arial"/>
              <a:sym typeface="Arial"/>
            </a:endParaRPr>
          </a:p>
        </p:txBody>
      </p:sp>
      <p:sp>
        <p:nvSpPr>
          <p:cNvPr id="1608" name="Google Shape;1608;p50:notes"/>
          <p:cNvSpPr txBox="1"/>
          <p:nvPr/>
        </p:nvSpPr>
        <p:spPr>
          <a:xfrm>
            <a:off x="3808413" y="9283700"/>
            <a:ext cx="2914650" cy="488950"/>
          </a:xfrm>
          <a:prstGeom prst="rect">
            <a:avLst/>
          </a:prstGeom>
          <a:noFill/>
          <a:ln>
            <a:noFill/>
          </a:ln>
        </p:spPr>
        <p:txBody>
          <a:bodyPr anchorCtr="0" anchor="b" bIns="45900" lIns="91825" spcFirstLastPara="1" rIns="91825" wrap="square" tIns="459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7" name="Google Shape;1617;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c9e0984c8a_0_391:notes"/>
          <p:cNvSpPr txBox="1"/>
          <p:nvPr>
            <p:ph idx="1" type="body"/>
          </p:nvPr>
        </p:nvSpPr>
        <p:spPr>
          <a:xfrm>
            <a:off x="673100" y="4643437"/>
            <a:ext cx="5378400" cy="439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625" name="Google Shape;1625;gc9e0984c8a_0_391:notes"/>
          <p:cNvSpPr/>
          <p:nvPr>
            <p:ph idx="2" type="sldImg"/>
          </p:nvPr>
        </p:nvSpPr>
        <p:spPr>
          <a:xfrm>
            <a:off x="919163" y="733425"/>
            <a:ext cx="4886400" cy="3665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c9e0984c8a_0_399:notes"/>
          <p:cNvSpPr txBox="1"/>
          <p:nvPr>
            <p:ph idx="1" type="body"/>
          </p:nvPr>
        </p:nvSpPr>
        <p:spPr>
          <a:xfrm>
            <a:off x="673100" y="4643437"/>
            <a:ext cx="5378400" cy="439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634" name="Google Shape;1634;gc9e0984c8a_0_399:notes"/>
          <p:cNvSpPr/>
          <p:nvPr>
            <p:ph idx="2" type="sldImg"/>
          </p:nvPr>
        </p:nvSpPr>
        <p:spPr>
          <a:xfrm>
            <a:off x="919163" y="733425"/>
            <a:ext cx="4886400" cy="3665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c9e0984c8a_0_407:notes"/>
          <p:cNvSpPr txBox="1"/>
          <p:nvPr>
            <p:ph idx="1" type="body"/>
          </p:nvPr>
        </p:nvSpPr>
        <p:spPr>
          <a:xfrm>
            <a:off x="673100" y="4643437"/>
            <a:ext cx="5378400" cy="4397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643" name="Google Shape;1643;gc9e0984c8a_0_407:notes"/>
          <p:cNvSpPr/>
          <p:nvPr>
            <p:ph idx="2" type="sldImg"/>
          </p:nvPr>
        </p:nvSpPr>
        <p:spPr>
          <a:xfrm>
            <a:off x="919163" y="733425"/>
            <a:ext cx="4886400" cy="3665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c9e0984c8a_0_5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2" name="Google Shape;1652;gc9e0984c8a_0_5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1" name="Google Shape;1661;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imes New Roman"/>
              <a:buNone/>
            </a:pPr>
            <a:fld id="{00000000-1234-1234-1234-123412341234}" type="slidenum">
              <a:rPr b="0" i="0" lang="en-US" sz="20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104" name="Google Shape;1104;p6:notes"/>
          <p:cNvSpPr/>
          <p:nvPr>
            <p:ph idx="2" type="sldImg"/>
          </p:nvPr>
        </p:nvSpPr>
        <p:spPr>
          <a:xfrm>
            <a:off x="1144587" y="685800"/>
            <a:ext cx="45735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5" name="Google Shape;1105;p6:notes"/>
          <p:cNvSpPr txBox="1"/>
          <p:nvPr>
            <p:ph idx="1" type="body"/>
          </p:nvPr>
        </p:nvSpPr>
        <p:spPr>
          <a:xfrm>
            <a:off x="685800" y="4343400"/>
            <a:ext cx="5486400" cy="4114800"/>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1400"/>
              <a:buNone/>
            </a:pPr>
            <a:r>
              <a:t/>
            </a:r>
            <a:endParaRPr/>
          </a:p>
        </p:txBody>
      </p:sp>
      <p:sp>
        <p:nvSpPr>
          <p:cNvPr id="1106" name="Google Shape;1106;p6:notes"/>
          <p:cNvSpPr txBox="1"/>
          <p:nvPr/>
        </p:nvSpPr>
        <p:spPr>
          <a:xfrm>
            <a:off x="3884612" y="8685212"/>
            <a:ext cx="2971800" cy="45720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imes New Roman"/>
              <a:buNone/>
            </a:pPr>
            <a:fld id="{00000000-1234-1234-1234-123412341234}" type="slidenum">
              <a:rPr b="0" i="0" lang="en-US" sz="20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115" name="Google Shape;1115;p7:notes"/>
          <p:cNvSpPr/>
          <p:nvPr>
            <p:ph idx="2" type="sldImg"/>
          </p:nvPr>
        </p:nvSpPr>
        <p:spPr>
          <a:xfrm>
            <a:off x="1144588" y="685800"/>
            <a:ext cx="4573587"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6" name="Google Shape;1116;p7:notes"/>
          <p:cNvSpPr txBox="1"/>
          <p:nvPr>
            <p:ph idx="1" type="body"/>
          </p:nvPr>
        </p:nvSpPr>
        <p:spPr>
          <a:xfrm>
            <a:off x="685800" y="4343400"/>
            <a:ext cx="5486400" cy="4114800"/>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1400"/>
              <a:buNone/>
            </a:pPr>
            <a:r>
              <a:t/>
            </a:r>
            <a:endParaRPr/>
          </a:p>
        </p:txBody>
      </p:sp>
      <p:sp>
        <p:nvSpPr>
          <p:cNvPr id="1117" name="Google Shape;1117;p7:notes"/>
          <p:cNvSpPr txBox="1"/>
          <p:nvPr/>
        </p:nvSpPr>
        <p:spPr>
          <a:xfrm>
            <a:off x="3884612" y="8685212"/>
            <a:ext cx="2971800" cy="45720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ca225894f0_1_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imes New Roman"/>
              <a:buNone/>
            </a:pPr>
            <a:fld id="{00000000-1234-1234-1234-123412341234}" type="slidenum">
              <a:rPr b="0" i="0" lang="en-US" sz="20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126" name="Google Shape;1126;gca225894f0_1_0:notes"/>
          <p:cNvSpPr/>
          <p:nvPr>
            <p:ph idx="2" type="sldImg"/>
          </p:nvPr>
        </p:nvSpPr>
        <p:spPr>
          <a:xfrm>
            <a:off x="1144588" y="685800"/>
            <a:ext cx="45735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7" name="Google Shape;1127;gca225894f0_1_0:notes"/>
          <p:cNvSpPr txBox="1"/>
          <p:nvPr>
            <p:ph idx="1" type="body"/>
          </p:nvPr>
        </p:nvSpPr>
        <p:spPr>
          <a:xfrm>
            <a:off x="685800" y="4343400"/>
            <a:ext cx="5486400" cy="4114800"/>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1400"/>
              <a:buNone/>
            </a:pPr>
            <a:r>
              <a:t/>
            </a:r>
            <a:endParaRPr/>
          </a:p>
        </p:txBody>
      </p:sp>
      <p:sp>
        <p:nvSpPr>
          <p:cNvPr id="1128" name="Google Shape;1128;gca225894f0_1_0:notes"/>
          <p:cNvSpPr txBox="1"/>
          <p:nvPr/>
        </p:nvSpPr>
        <p:spPr>
          <a:xfrm>
            <a:off x="3884612" y="8685212"/>
            <a:ext cx="2971800" cy="45720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imes New Roman"/>
              <a:buNone/>
            </a:pPr>
            <a:fld id="{00000000-1234-1234-1234-123412341234}" type="slidenum">
              <a:rPr b="0" i="0" lang="en-US" sz="20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137" name="Google Shape;1137;p8:notes"/>
          <p:cNvSpPr/>
          <p:nvPr>
            <p:ph idx="2" type="sldImg"/>
          </p:nvPr>
        </p:nvSpPr>
        <p:spPr>
          <a:xfrm>
            <a:off x="1144588" y="685800"/>
            <a:ext cx="4573587"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8" name="Google Shape;1138;p8:notes"/>
          <p:cNvSpPr txBox="1"/>
          <p:nvPr>
            <p:ph idx="1" type="body"/>
          </p:nvPr>
        </p:nvSpPr>
        <p:spPr>
          <a:xfrm>
            <a:off x="685800" y="4343400"/>
            <a:ext cx="5486400" cy="4114800"/>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1400"/>
              <a:buNone/>
            </a:pPr>
            <a:r>
              <a:t/>
            </a:r>
            <a:endParaRPr/>
          </a:p>
        </p:txBody>
      </p:sp>
      <p:sp>
        <p:nvSpPr>
          <p:cNvPr id="1139" name="Google Shape;1139;p8:notes"/>
          <p:cNvSpPr txBox="1"/>
          <p:nvPr/>
        </p:nvSpPr>
        <p:spPr>
          <a:xfrm>
            <a:off x="3884612" y="8685212"/>
            <a:ext cx="2971800" cy="45720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29" name="Shape 29"/>
        <p:cNvGrpSpPr/>
        <p:nvPr/>
      </p:nvGrpSpPr>
      <p:grpSpPr>
        <a:xfrm>
          <a:off x="0" y="0"/>
          <a:ext cx="0" cy="0"/>
          <a:chOff x="0" y="0"/>
          <a:chExt cx="0" cy="0"/>
        </a:xfrm>
      </p:grpSpPr>
      <p:sp>
        <p:nvSpPr>
          <p:cNvPr id="30" name="Google Shape;30;p2"/>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5000" u="none" cap="none" strike="noStrike">
                <a:solidFill>
                  <a:srgbClr val="FFFFFF"/>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31" name="Google Shape;31;p2"/>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680"/>
              </a:spcBef>
              <a:spcAft>
                <a:spcPts val="0"/>
              </a:spcAft>
              <a:buClr>
                <a:schemeClr val="lt2"/>
              </a:buClr>
              <a:buSzPts val="2550"/>
              <a:buFont typeface="Noto Sans Symbols"/>
              <a:buNone/>
              <a:defRPr b="0" i="0" sz="3400" u="none" cap="none" strike="noStrike">
                <a:solidFill>
                  <a:schemeClr val="dk1"/>
                </a:solidFill>
                <a:latin typeface="Arial"/>
                <a:ea typeface="Arial"/>
                <a:cs typeface="Arial"/>
                <a:sym typeface="Arial"/>
              </a:defRPr>
            </a:lvl1pPr>
            <a:lvl2pPr lvl="1"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lvl="2"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lvl="3"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lvl="4"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lvl="5"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lvl="6"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lvl="7"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lvl="8"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32" name="Google Shape;32;p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33" name="Google Shape;33;p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34" name="Google Shape;34;p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99" name="Shape 99"/>
        <p:cNvGrpSpPr/>
        <p:nvPr/>
      </p:nvGrpSpPr>
      <p:grpSpPr>
        <a:xfrm>
          <a:off x="0" y="0"/>
          <a:ext cx="0" cy="0"/>
          <a:chOff x="0" y="0"/>
          <a:chExt cx="0" cy="0"/>
        </a:xfrm>
      </p:grpSpPr>
      <p:sp>
        <p:nvSpPr>
          <p:cNvPr id="100" name="Google Shape;10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2"/>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2" name="Google Shape;102;p12"/>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3" name="Google Shape;103;p12"/>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4" name="Google Shape;104;p12"/>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5" name="Google Shape;105;p1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1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914" name="Shape 914"/>
        <p:cNvGrpSpPr/>
        <p:nvPr/>
      </p:nvGrpSpPr>
      <p:grpSpPr>
        <a:xfrm>
          <a:off x="0" y="0"/>
          <a:ext cx="0" cy="0"/>
          <a:chOff x="0" y="0"/>
          <a:chExt cx="0" cy="0"/>
        </a:xfrm>
      </p:grpSpPr>
      <p:sp>
        <p:nvSpPr>
          <p:cNvPr id="915" name="Google Shape;915;p113"/>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16" name="Google Shape;916;p113"/>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rtl="0" algn="l">
              <a:lnSpc>
                <a:spcPct val="100000"/>
              </a:lnSpc>
              <a:spcBef>
                <a:spcPts val="360"/>
              </a:spcBef>
              <a:spcAft>
                <a:spcPts val="0"/>
              </a:spcAft>
              <a:buSzPts val="1350"/>
              <a:buChar char="■"/>
              <a:defRPr/>
            </a:lvl1pPr>
            <a:lvl2pPr indent="-320040" lvl="1" marL="914400" rtl="0" algn="l">
              <a:lnSpc>
                <a:spcPct val="100000"/>
              </a:lnSpc>
              <a:spcBef>
                <a:spcPts val="360"/>
              </a:spcBef>
              <a:spcAft>
                <a:spcPts val="0"/>
              </a:spcAft>
              <a:buSzPts val="1440"/>
              <a:buChar char="◻"/>
              <a:defRPr/>
            </a:lvl2pPr>
            <a:lvl3pPr indent="-302894" lvl="2" marL="1371600" rtl="0" algn="l">
              <a:lnSpc>
                <a:spcPct val="100000"/>
              </a:lnSpc>
              <a:spcBef>
                <a:spcPts val="360"/>
              </a:spcBef>
              <a:spcAft>
                <a:spcPts val="0"/>
              </a:spcAft>
              <a:buSzPts val="1170"/>
              <a:buChar char="■"/>
              <a:defRPr/>
            </a:lvl3pPr>
            <a:lvl4pPr indent="-308610" lvl="3" marL="1828800" rtl="0" algn="l">
              <a:lnSpc>
                <a:spcPct val="100000"/>
              </a:lnSpc>
              <a:spcBef>
                <a:spcPts val="360"/>
              </a:spcBef>
              <a:spcAft>
                <a:spcPts val="0"/>
              </a:spcAft>
              <a:buSzPts val="126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917" name="Google Shape;917;p11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18" name="Google Shape;918;p11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19" name="Google Shape;919;p11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920" name="Shape 920"/>
        <p:cNvGrpSpPr/>
        <p:nvPr/>
      </p:nvGrpSpPr>
      <p:grpSpPr>
        <a:xfrm>
          <a:off x="0" y="0"/>
          <a:ext cx="0" cy="0"/>
          <a:chOff x="0" y="0"/>
          <a:chExt cx="0" cy="0"/>
        </a:xfrm>
      </p:grpSpPr>
      <p:sp>
        <p:nvSpPr>
          <p:cNvPr id="921" name="Google Shape;921;p11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22" name="Google Shape;922;p114"/>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rtl="0" algn="l">
              <a:lnSpc>
                <a:spcPct val="100000"/>
              </a:lnSpc>
              <a:spcBef>
                <a:spcPts val="360"/>
              </a:spcBef>
              <a:spcAft>
                <a:spcPts val="0"/>
              </a:spcAft>
              <a:buSzPts val="1350"/>
              <a:buChar char="■"/>
              <a:defRPr/>
            </a:lvl1pPr>
            <a:lvl2pPr indent="-320040" lvl="1" marL="914400" rtl="0" algn="l">
              <a:lnSpc>
                <a:spcPct val="100000"/>
              </a:lnSpc>
              <a:spcBef>
                <a:spcPts val="360"/>
              </a:spcBef>
              <a:spcAft>
                <a:spcPts val="0"/>
              </a:spcAft>
              <a:buSzPts val="1440"/>
              <a:buChar char="◻"/>
              <a:defRPr/>
            </a:lvl2pPr>
            <a:lvl3pPr indent="-302894" lvl="2" marL="1371600" rtl="0" algn="l">
              <a:lnSpc>
                <a:spcPct val="100000"/>
              </a:lnSpc>
              <a:spcBef>
                <a:spcPts val="360"/>
              </a:spcBef>
              <a:spcAft>
                <a:spcPts val="0"/>
              </a:spcAft>
              <a:buSzPts val="1170"/>
              <a:buChar char="■"/>
              <a:defRPr/>
            </a:lvl3pPr>
            <a:lvl4pPr indent="-308610" lvl="3" marL="1828800" rtl="0" algn="l">
              <a:lnSpc>
                <a:spcPct val="100000"/>
              </a:lnSpc>
              <a:spcBef>
                <a:spcPts val="360"/>
              </a:spcBef>
              <a:spcAft>
                <a:spcPts val="0"/>
              </a:spcAft>
              <a:buSzPts val="126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923" name="Google Shape;923;p11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24" name="Google Shape;924;p11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25" name="Google Shape;925;p11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926" name="Shape 926"/>
        <p:cNvGrpSpPr/>
        <p:nvPr/>
      </p:nvGrpSpPr>
      <p:grpSpPr>
        <a:xfrm>
          <a:off x="0" y="0"/>
          <a:ext cx="0" cy="0"/>
          <a:chOff x="0" y="0"/>
          <a:chExt cx="0" cy="0"/>
        </a:xfrm>
      </p:grpSpPr>
      <p:sp>
        <p:nvSpPr>
          <p:cNvPr id="927" name="Google Shape;927;p115"/>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b="1" sz="2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28" name="Google Shape;928;p115"/>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929" name="Google Shape;929;p115"/>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280"/>
              </a:spcBef>
              <a:spcAft>
                <a:spcPts val="0"/>
              </a:spcAft>
              <a:buSzPts val="1050"/>
              <a:buNone/>
              <a:defRPr sz="1400"/>
            </a:lvl1pPr>
            <a:lvl2pPr indent="-228600" lvl="1" marL="914400" rtl="0" algn="l">
              <a:lnSpc>
                <a:spcPct val="100000"/>
              </a:lnSpc>
              <a:spcBef>
                <a:spcPts val="240"/>
              </a:spcBef>
              <a:spcAft>
                <a:spcPts val="0"/>
              </a:spcAft>
              <a:buSzPts val="960"/>
              <a:buNone/>
              <a:defRPr sz="1200"/>
            </a:lvl2pPr>
            <a:lvl3pPr indent="-228600" lvl="2" marL="1371600" rtl="0" algn="l">
              <a:lnSpc>
                <a:spcPct val="100000"/>
              </a:lnSpc>
              <a:spcBef>
                <a:spcPts val="200"/>
              </a:spcBef>
              <a:spcAft>
                <a:spcPts val="0"/>
              </a:spcAft>
              <a:buSzPts val="650"/>
              <a:buNone/>
              <a:defRPr sz="1000"/>
            </a:lvl3pPr>
            <a:lvl4pPr indent="-228600" lvl="3" marL="1828800" rtl="0" algn="l">
              <a:lnSpc>
                <a:spcPct val="100000"/>
              </a:lnSpc>
              <a:spcBef>
                <a:spcPts val="180"/>
              </a:spcBef>
              <a:spcAft>
                <a:spcPts val="0"/>
              </a:spcAft>
              <a:buSzPts val="630"/>
              <a:buNone/>
              <a:defRPr sz="900"/>
            </a:lvl4pPr>
            <a:lvl5pPr indent="-228600" lvl="4" marL="2286000" rtl="0" algn="l">
              <a:lnSpc>
                <a:spcPct val="100000"/>
              </a:lnSpc>
              <a:spcBef>
                <a:spcPts val="180"/>
              </a:spcBef>
              <a:spcAft>
                <a:spcPts val="0"/>
              </a:spcAft>
              <a:buSzPts val="900"/>
              <a:buNone/>
              <a:defRPr sz="900"/>
            </a:lvl5pPr>
            <a:lvl6pPr indent="-228600" lvl="5" marL="2743200" rtl="0" algn="l">
              <a:lnSpc>
                <a:spcPct val="100000"/>
              </a:lnSpc>
              <a:spcBef>
                <a:spcPts val="180"/>
              </a:spcBef>
              <a:spcAft>
                <a:spcPts val="0"/>
              </a:spcAft>
              <a:buSzPts val="900"/>
              <a:buNone/>
              <a:defRPr sz="900"/>
            </a:lvl6pPr>
            <a:lvl7pPr indent="-228600" lvl="6" marL="3200400" rtl="0" algn="l">
              <a:lnSpc>
                <a:spcPct val="100000"/>
              </a:lnSpc>
              <a:spcBef>
                <a:spcPts val="180"/>
              </a:spcBef>
              <a:spcAft>
                <a:spcPts val="0"/>
              </a:spcAft>
              <a:buSzPts val="900"/>
              <a:buNone/>
              <a:defRPr sz="900"/>
            </a:lvl7pPr>
            <a:lvl8pPr indent="-228600" lvl="7" marL="3657600" rtl="0" algn="l">
              <a:lnSpc>
                <a:spcPct val="100000"/>
              </a:lnSpc>
              <a:spcBef>
                <a:spcPts val="180"/>
              </a:spcBef>
              <a:spcAft>
                <a:spcPts val="0"/>
              </a:spcAft>
              <a:buSzPts val="900"/>
              <a:buNone/>
              <a:defRPr sz="900"/>
            </a:lvl8pPr>
            <a:lvl9pPr indent="-228600" lvl="8" marL="4114800" rtl="0" algn="l">
              <a:lnSpc>
                <a:spcPct val="100000"/>
              </a:lnSpc>
              <a:spcBef>
                <a:spcPts val="180"/>
              </a:spcBef>
              <a:spcAft>
                <a:spcPts val="0"/>
              </a:spcAft>
              <a:buSzPts val="900"/>
              <a:buNone/>
              <a:defRPr sz="900"/>
            </a:lvl9pPr>
          </a:lstStyle>
          <a:p/>
        </p:txBody>
      </p:sp>
      <p:sp>
        <p:nvSpPr>
          <p:cNvPr id="930" name="Google Shape;930;p11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31" name="Google Shape;931;p11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32" name="Google Shape;932;p11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933" name="Shape 933"/>
        <p:cNvGrpSpPr/>
        <p:nvPr/>
      </p:nvGrpSpPr>
      <p:grpSpPr>
        <a:xfrm>
          <a:off x="0" y="0"/>
          <a:ext cx="0" cy="0"/>
          <a:chOff x="0" y="0"/>
          <a:chExt cx="0" cy="0"/>
        </a:xfrm>
      </p:grpSpPr>
      <p:sp>
        <p:nvSpPr>
          <p:cNvPr id="934" name="Google Shape;934;p116"/>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b="1" sz="2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35" name="Google Shape;935;p116"/>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rtl="0" algn="l">
              <a:lnSpc>
                <a:spcPct val="100000"/>
              </a:lnSpc>
              <a:spcBef>
                <a:spcPts val="640"/>
              </a:spcBef>
              <a:spcAft>
                <a:spcPts val="0"/>
              </a:spcAft>
              <a:buSzPts val="2400"/>
              <a:buChar char="■"/>
              <a:defRPr sz="3200"/>
            </a:lvl1pPr>
            <a:lvl2pPr indent="-370840" lvl="1" marL="914400" rtl="0" algn="l">
              <a:lnSpc>
                <a:spcPct val="100000"/>
              </a:lnSpc>
              <a:spcBef>
                <a:spcPts val="560"/>
              </a:spcBef>
              <a:spcAft>
                <a:spcPts val="0"/>
              </a:spcAft>
              <a:buSzPts val="2240"/>
              <a:buChar char="◻"/>
              <a:defRPr sz="2800"/>
            </a:lvl2pPr>
            <a:lvl3pPr indent="-327660" lvl="2" marL="1371600" rtl="0" algn="l">
              <a:lnSpc>
                <a:spcPct val="100000"/>
              </a:lnSpc>
              <a:spcBef>
                <a:spcPts val="480"/>
              </a:spcBef>
              <a:spcAft>
                <a:spcPts val="0"/>
              </a:spcAft>
              <a:buSzPts val="1560"/>
              <a:buChar char="■"/>
              <a:defRPr sz="2400"/>
            </a:lvl3pPr>
            <a:lvl4pPr indent="-317500" lvl="3" marL="1828800" rtl="0" algn="l">
              <a:lnSpc>
                <a:spcPct val="100000"/>
              </a:lnSpc>
              <a:spcBef>
                <a:spcPts val="400"/>
              </a:spcBef>
              <a:spcAft>
                <a:spcPts val="0"/>
              </a:spcAft>
              <a:buSzPts val="1400"/>
              <a:buChar char="◻"/>
              <a:defRPr sz="2000"/>
            </a:lvl4pPr>
            <a:lvl5pPr indent="-355600" lvl="4" marL="2286000" rtl="0" algn="l">
              <a:lnSpc>
                <a:spcPct val="100000"/>
              </a:lnSpc>
              <a:spcBef>
                <a:spcPts val="400"/>
              </a:spcBef>
              <a:spcAft>
                <a:spcPts val="0"/>
              </a:spcAft>
              <a:buSzPts val="2000"/>
              <a:buChar char="▪"/>
              <a:defRPr sz="2000"/>
            </a:lvl5pPr>
            <a:lvl6pPr indent="-355600" lvl="5" marL="2743200" rtl="0" algn="l">
              <a:lnSpc>
                <a:spcPct val="100000"/>
              </a:lnSpc>
              <a:spcBef>
                <a:spcPts val="400"/>
              </a:spcBef>
              <a:spcAft>
                <a:spcPts val="0"/>
              </a:spcAft>
              <a:buSzPts val="2000"/>
              <a:buChar char="▪"/>
              <a:defRPr sz="2000"/>
            </a:lvl6pPr>
            <a:lvl7pPr indent="-355600" lvl="6" marL="3200400" rtl="0" algn="l">
              <a:lnSpc>
                <a:spcPct val="100000"/>
              </a:lnSpc>
              <a:spcBef>
                <a:spcPts val="400"/>
              </a:spcBef>
              <a:spcAft>
                <a:spcPts val="0"/>
              </a:spcAft>
              <a:buSzPts val="2000"/>
              <a:buChar char="▪"/>
              <a:defRPr sz="2000"/>
            </a:lvl7pPr>
            <a:lvl8pPr indent="-355600" lvl="7" marL="3657600" rtl="0" algn="l">
              <a:lnSpc>
                <a:spcPct val="100000"/>
              </a:lnSpc>
              <a:spcBef>
                <a:spcPts val="400"/>
              </a:spcBef>
              <a:spcAft>
                <a:spcPts val="0"/>
              </a:spcAft>
              <a:buSzPts val="2000"/>
              <a:buChar char="▪"/>
              <a:defRPr sz="2000"/>
            </a:lvl8pPr>
            <a:lvl9pPr indent="-355600" lvl="8" marL="4114800" rtl="0" algn="l">
              <a:lnSpc>
                <a:spcPct val="100000"/>
              </a:lnSpc>
              <a:spcBef>
                <a:spcPts val="400"/>
              </a:spcBef>
              <a:spcAft>
                <a:spcPts val="0"/>
              </a:spcAft>
              <a:buSzPts val="2000"/>
              <a:buChar char="▪"/>
              <a:defRPr sz="2000"/>
            </a:lvl9pPr>
          </a:lstStyle>
          <a:p/>
        </p:txBody>
      </p:sp>
      <p:sp>
        <p:nvSpPr>
          <p:cNvPr id="936" name="Google Shape;936;p116"/>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280"/>
              </a:spcBef>
              <a:spcAft>
                <a:spcPts val="0"/>
              </a:spcAft>
              <a:buSzPts val="1050"/>
              <a:buNone/>
              <a:defRPr sz="1400"/>
            </a:lvl1pPr>
            <a:lvl2pPr indent="-228600" lvl="1" marL="914400" rtl="0" algn="l">
              <a:lnSpc>
                <a:spcPct val="100000"/>
              </a:lnSpc>
              <a:spcBef>
                <a:spcPts val="240"/>
              </a:spcBef>
              <a:spcAft>
                <a:spcPts val="0"/>
              </a:spcAft>
              <a:buSzPts val="960"/>
              <a:buNone/>
              <a:defRPr sz="1200"/>
            </a:lvl2pPr>
            <a:lvl3pPr indent="-228600" lvl="2" marL="1371600" rtl="0" algn="l">
              <a:lnSpc>
                <a:spcPct val="100000"/>
              </a:lnSpc>
              <a:spcBef>
                <a:spcPts val="200"/>
              </a:spcBef>
              <a:spcAft>
                <a:spcPts val="0"/>
              </a:spcAft>
              <a:buSzPts val="650"/>
              <a:buNone/>
              <a:defRPr sz="1000"/>
            </a:lvl3pPr>
            <a:lvl4pPr indent="-228600" lvl="3" marL="1828800" rtl="0" algn="l">
              <a:lnSpc>
                <a:spcPct val="100000"/>
              </a:lnSpc>
              <a:spcBef>
                <a:spcPts val="180"/>
              </a:spcBef>
              <a:spcAft>
                <a:spcPts val="0"/>
              </a:spcAft>
              <a:buSzPts val="630"/>
              <a:buNone/>
              <a:defRPr sz="900"/>
            </a:lvl4pPr>
            <a:lvl5pPr indent="-228600" lvl="4" marL="2286000" rtl="0" algn="l">
              <a:lnSpc>
                <a:spcPct val="100000"/>
              </a:lnSpc>
              <a:spcBef>
                <a:spcPts val="180"/>
              </a:spcBef>
              <a:spcAft>
                <a:spcPts val="0"/>
              </a:spcAft>
              <a:buSzPts val="900"/>
              <a:buNone/>
              <a:defRPr sz="900"/>
            </a:lvl5pPr>
            <a:lvl6pPr indent="-228600" lvl="5" marL="2743200" rtl="0" algn="l">
              <a:lnSpc>
                <a:spcPct val="100000"/>
              </a:lnSpc>
              <a:spcBef>
                <a:spcPts val="180"/>
              </a:spcBef>
              <a:spcAft>
                <a:spcPts val="0"/>
              </a:spcAft>
              <a:buSzPts val="900"/>
              <a:buNone/>
              <a:defRPr sz="900"/>
            </a:lvl6pPr>
            <a:lvl7pPr indent="-228600" lvl="6" marL="3200400" rtl="0" algn="l">
              <a:lnSpc>
                <a:spcPct val="100000"/>
              </a:lnSpc>
              <a:spcBef>
                <a:spcPts val="180"/>
              </a:spcBef>
              <a:spcAft>
                <a:spcPts val="0"/>
              </a:spcAft>
              <a:buSzPts val="900"/>
              <a:buNone/>
              <a:defRPr sz="900"/>
            </a:lvl7pPr>
            <a:lvl8pPr indent="-228600" lvl="7" marL="3657600" rtl="0" algn="l">
              <a:lnSpc>
                <a:spcPct val="100000"/>
              </a:lnSpc>
              <a:spcBef>
                <a:spcPts val="180"/>
              </a:spcBef>
              <a:spcAft>
                <a:spcPts val="0"/>
              </a:spcAft>
              <a:buSzPts val="900"/>
              <a:buNone/>
              <a:defRPr sz="900"/>
            </a:lvl8pPr>
            <a:lvl9pPr indent="-228600" lvl="8" marL="4114800" rtl="0" algn="l">
              <a:lnSpc>
                <a:spcPct val="100000"/>
              </a:lnSpc>
              <a:spcBef>
                <a:spcPts val="180"/>
              </a:spcBef>
              <a:spcAft>
                <a:spcPts val="0"/>
              </a:spcAft>
              <a:buSzPts val="900"/>
              <a:buNone/>
              <a:defRPr sz="900"/>
            </a:lvl9pPr>
          </a:lstStyle>
          <a:p/>
        </p:txBody>
      </p:sp>
      <p:sp>
        <p:nvSpPr>
          <p:cNvPr id="937" name="Google Shape;937;p11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38" name="Google Shape;938;p11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39" name="Google Shape;939;p11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940" name="Shape 940"/>
        <p:cNvGrpSpPr/>
        <p:nvPr/>
      </p:nvGrpSpPr>
      <p:grpSpPr>
        <a:xfrm>
          <a:off x="0" y="0"/>
          <a:ext cx="0" cy="0"/>
          <a:chOff x="0" y="0"/>
          <a:chExt cx="0" cy="0"/>
        </a:xfrm>
      </p:grpSpPr>
      <p:sp>
        <p:nvSpPr>
          <p:cNvPr id="941" name="Google Shape;941;p11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42" name="Google Shape;942;p11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43" name="Google Shape;943;p11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44" name="Google Shape;944;p11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945" name="Shape 945"/>
        <p:cNvGrpSpPr/>
        <p:nvPr/>
      </p:nvGrpSpPr>
      <p:grpSpPr>
        <a:xfrm>
          <a:off x="0" y="0"/>
          <a:ext cx="0" cy="0"/>
          <a:chOff x="0" y="0"/>
          <a:chExt cx="0" cy="0"/>
        </a:xfrm>
      </p:grpSpPr>
      <p:sp>
        <p:nvSpPr>
          <p:cNvPr id="946" name="Google Shape;946;p1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47" name="Google Shape;947;p118"/>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80"/>
              </a:spcBef>
              <a:spcAft>
                <a:spcPts val="0"/>
              </a:spcAft>
              <a:buSzPts val="1800"/>
              <a:buNone/>
              <a:defRPr b="1" sz="2400"/>
            </a:lvl1pPr>
            <a:lvl2pPr indent="-228600" lvl="1" marL="914400" rtl="0" algn="l">
              <a:lnSpc>
                <a:spcPct val="100000"/>
              </a:lnSpc>
              <a:spcBef>
                <a:spcPts val="400"/>
              </a:spcBef>
              <a:spcAft>
                <a:spcPts val="0"/>
              </a:spcAft>
              <a:buSzPts val="1600"/>
              <a:buNone/>
              <a:defRPr b="1" sz="2000"/>
            </a:lvl2pPr>
            <a:lvl3pPr indent="-228600" lvl="2" marL="1371600" rtl="0" algn="l">
              <a:lnSpc>
                <a:spcPct val="100000"/>
              </a:lnSpc>
              <a:spcBef>
                <a:spcPts val="360"/>
              </a:spcBef>
              <a:spcAft>
                <a:spcPts val="0"/>
              </a:spcAft>
              <a:buSzPts val="1170"/>
              <a:buNone/>
              <a:defRPr b="1" sz="1800"/>
            </a:lvl3pPr>
            <a:lvl4pPr indent="-228600" lvl="3" marL="1828800" rtl="0" algn="l">
              <a:lnSpc>
                <a:spcPct val="100000"/>
              </a:lnSpc>
              <a:spcBef>
                <a:spcPts val="320"/>
              </a:spcBef>
              <a:spcAft>
                <a:spcPts val="0"/>
              </a:spcAft>
              <a:buSzPts val="1120"/>
              <a:buNone/>
              <a:defRPr b="1" sz="1600"/>
            </a:lvl4pPr>
            <a:lvl5pPr indent="-228600" lvl="4" marL="2286000" rtl="0" algn="l">
              <a:lnSpc>
                <a:spcPct val="100000"/>
              </a:lnSpc>
              <a:spcBef>
                <a:spcPts val="320"/>
              </a:spcBef>
              <a:spcAft>
                <a:spcPts val="0"/>
              </a:spcAft>
              <a:buSzPts val="1600"/>
              <a:buNone/>
              <a:defRPr b="1" sz="1600"/>
            </a:lvl5pPr>
            <a:lvl6pPr indent="-228600" lvl="5" marL="2743200" rtl="0" algn="l">
              <a:lnSpc>
                <a:spcPct val="100000"/>
              </a:lnSpc>
              <a:spcBef>
                <a:spcPts val="320"/>
              </a:spcBef>
              <a:spcAft>
                <a:spcPts val="0"/>
              </a:spcAft>
              <a:buSzPts val="1600"/>
              <a:buNone/>
              <a:defRPr b="1" sz="1600"/>
            </a:lvl6pPr>
            <a:lvl7pPr indent="-228600" lvl="6" marL="3200400" rtl="0" algn="l">
              <a:lnSpc>
                <a:spcPct val="100000"/>
              </a:lnSpc>
              <a:spcBef>
                <a:spcPts val="320"/>
              </a:spcBef>
              <a:spcAft>
                <a:spcPts val="0"/>
              </a:spcAft>
              <a:buSzPts val="1600"/>
              <a:buNone/>
              <a:defRPr b="1" sz="1600"/>
            </a:lvl7pPr>
            <a:lvl8pPr indent="-228600" lvl="7" marL="3657600" rtl="0" algn="l">
              <a:lnSpc>
                <a:spcPct val="100000"/>
              </a:lnSpc>
              <a:spcBef>
                <a:spcPts val="320"/>
              </a:spcBef>
              <a:spcAft>
                <a:spcPts val="0"/>
              </a:spcAft>
              <a:buSzPts val="1600"/>
              <a:buNone/>
              <a:defRPr b="1" sz="1600"/>
            </a:lvl8pPr>
            <a:lvl9pPr indent="-228600" lvl="8" marL="4114800" rtl="0" algn="l">
              <a:lnSpc>
                <a:spcPct val="100000"/>
              </a:lnSpc>
              <a:spcBef>
                <a:spcPts val="320"/>
              </a:spcBef>
              <a:spcAft>
                <a:spcPts val="0"/>
              </a:spcAft>
              <a:buSzPts val="1600"/>
              <a:buNone/>
              <a:defRPr b="1" sz="1600"/>
            </a:lvl9pPr>
          </a:lstStyle>
          <a:p/>
        </p:txBody>
      </p:sp>
      <p:sp>
        <p:nvSpPr>
          <p:cNvPr id="948" name="Google Shape;948;p118"/>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480"/>
              </a:spcBef>
              <a:spcAft>
                <a:spcPts val="0"/>
              </a:spcAft>
              <a:buSzPts val="1800"/>
              <a:buChar char="■"/>
              <a:defRPr sz="2400"/>
            </a:lvl1pPr>
            <a:lvl2pPr indent="-330200" lvl="1" marL="914400" rtl="0" algn="l">
              <a:lnSpc>
                <a:spcPct val="100000"/>
              </a:lnSpc>
              <a:spcBef>
                <a:spcPts val="400"/>
              </a:spcBef>
              <a:spcAft>
                <a:spcPts val="0"/>
              </a:spcAft>
              <a:buSzPts val="1600"/>
              <a:buChar char="◻"/>
              <a:defRPr sz="2000"/>
            </a:lvl2pPr>
            <a:lvl3pPr indent="-302894" lvl="2" marL="1371600" rtl="0" algn="l">
              <a:lnSpc>
                <a:spcPct val="100000"/>
              </a:lnSpc>
              <a:spcBef>
                <a:spcPts val="360"/>
              </a:spcBef>
              <a:spcAft>
                <a:spcPts val="0"/>
              </a:spcAft>
              <a:buSzPts val="1170"/>
              <a:buChar char="■"/>
              <a:defRPr sz="1800"/>
            </a:lvl3pPr>
            <a:lvl4pPr indent="-299719" lvl="3" marL="1828800" rtl="0" algn="l">
              <a:lnSpc>
                <a:spcPct val="100000"/>
              </a:lnSpc>
              <a:spcBef>
                <a:spcPts val="320"/>
              </a:spcBef>
              <a:spcAft>
                <a:spcPts val="0"/>
              </a:spcAft>
              <a:buSzPts val="1120"/>
              <a:buChar char="◻"/>
              <a:defRPr sz="1600"/>
            </a:lvl4pPr>
            <a:lvl5pPr indent="-330200" lvl="4" marL="2286000" rtl="0" algn="l">
              <a:lnSpc>
                <a:spcPct val="100000"/>
              </a:lnSpc>
              <a:spcBef>
                <a:spcPts val="320"/>
              </a:spcBef>
              <a:spcAft>
                <a:spcPts val="0"/>
              </a:spcAft>
              <a:buSzPts val="1600"/>
              <a:buChar char="▪"/>
              <a:defRPr sz="1600"/>
            </a:lvl5pPr>
            <a:lvl6pPr indent="-330200" lvl="5" marL="2743200" rtl="0" algn="l">
              <a:lnSpc>
                <a:spcPct val="100000"/>
              </a:lnSpc>
              <a:spcBef>
                <a:spcPts val="320"/>
              </a:spcBef>
              <a:spcAft>
                <a:spcPts val="0"/>
              </a:spcAft>
              <a:buSzPts val="1600"/>
              <a:buChar char="▪"/>
              <a:defRPr sz="1600"/>
            </a:lvl6pPr>
            <a:lvl7pPr indent="-330200" lvl="6" marL="3200400" rtl="0" algn="l">
              <a:lnSpc>
                <a:spcPct val="100000"/>
              </a:lnSpc>
              <a:spcBef>
                <a:spcPts val="320"/>
              </a:spcBef>
              <a:spcAft>
                <a:spcPts val="0"/>
              </a:spcAft>
              <a:buSzPts val="1600"/>
              <a:buChar char="▪"/>
              <a:defRPr sz="1600"/>
            </a:lvl7pPr>
            <a:lvl8pPr indent="-330200" lvl="7" marL="3657600" rtl="0" algn="l">
              <a:lnSpc>
                <a:spcPct val="100000"/>
              </a:lnSpc>
              <a:spcBef>
                <a:spcPts val="320"/>
              </a:spcBef>
              <a:spcAft>
                <a:spcPts val="0"/>
              </a:spcAft>
              <a:buSzPts val="1600"/>
              <a:buChar char="▪"/>
              <a:defRPr sz="1600"/>
            </a:lvl8pPr>
            <a:lvl9pPr indent="-330200" lvl="8" marL="4114800" rtl="0" algn="l">
              <a:lnSpc>
                <a:spcPct val="100000"/>
              </a:lnSpc>
              <a:spcBef>
                <a:spcPts val="320"/>
              </a:spcBef>
              <a:spcAft>
                <a:spcPts val="0"/>
              </a:spcAft>
              <a:buSzPts val="1600"/>
              <a:buChar char="▪"/>
              <a:defRPr sz="1600"/>
            </a:lvl9pPr>
          </a:lstStyle>
          <a:p/>
        </p:txBody>
      </p:sp>
      <p:sp>
        <p:nvSpPr>
          <p:cNvPr id="949" name="Google Shape;949;p118"/>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80"/>
              </a:spcBef>
              <a:spcAft>
                <a:spcPts val="0"/>
              </a:spcAft>
              <a:buSzPts val="1800"/>
              <a:buNone/>
              <a:defRPr b="1" sz="2400"/>
            </a:lvl1pPr>
            <a:lvl2pPr indent="-228600" lvl="1" marL="914400" rtl="0" algn="l">
              <a:lnSpc>
                <a:spcPct val="100000"/>
              </a:lnSpc>
              <a:spcBef>
                <a:spcPts val="400"/>
              </a:spcBef>
              <a:spcAft>
                <a:spcPts val="0"/>
              </a:spcAft>
              <a:buSzPts val="1600"/>
              <a:buNone/>
              <a:defRPr b="1" sz="2000"/>
            </a:lvl2pPr>
            <a:lvl3pPr indent="-228600" lvl="2" marL="1371600" rtl="0" algn="l">
              <a:lnSpc>
                <a:spcPct val="100000"/>
              </a:lnSpc>
              <a:spcBef>
                <a:spcPts val="360"/>
              </a:spcBef>
              <a:spcAft>
                <a:spcPts val="0"/>
              </a:spcAft>
              <a:buSzPts val="1170"/>
              <a:buNone/>
              <a:defRPr b="1" sz="1800"/>
            </a:lvl3pPr>
            <a:lvl4pPr indent="-228600" lvl="3" marL="1828800" rtl="0" algn="l">
              <a:lnSpc>
                <a:spcPct val="100000"/>
              </a:lnSpc>
              <a:spcBef>
                <a:spcPts val="320"/>
              </a:spcBef>
              <a:spcAft>
                <a:spcPts val="0"/>
              </a:spcAft>
              <a:buSzPts val="1120"/>
              <a:buNone/>
              <a:defRPr b="1" sz="1600"/>
            </a:lvl4pPr>
            <a:lvl5pPr indent="-228600" lvl="4" marL="2286000" rtl="0" algn="l">
              <a:lnSpc>
                <a:spcPct val="100000"/>
              </a:lnSpc>
              <a:spcBef>
                <a:spcPts val="320"/>
              </a:spcBef>
              <a:spcAft>
                <a:spcPts val="0"/>
              </a:spcAft>
              <a:buSzPts val="1600"/>
              <a:buNone/>
              <a:defRPr b="1" sz="1600"/>
            </a:lvl5pPr>
            <a:lvl6pPr indent="-228600" lvl="5" marL="2743200" rtl="0" algn="l">
              <a:lnSpc>
                <a:spcPct val="100000"/>
              </a:lnSpc>
              <a:spcBef>
                <a:spcPts val="320"/>
              </a:spcBef>
              <a:spcAft>
                <a:spcPts val="0"/>
              </a:spcAft>
              <a:buSzPts val="1600"/>
              <a:buNone/>
              <a:defRPr b="1" sz="1600"/>
            </a:lvl6pPr>
            <a:lvl7pPr indent="-228600" lvl="6" marL="3200400" rtl="0" algn="l">
              <a:lnSpc>
                <a:spcPct val="100000"/>
              </a:lnSpc>
              <a:spcBef>
                <a:spcPts val="320"/>
              </a:spcBef>
              <a:spcAft>
                <a:spcPts val="0"/>
              </a:spcAft>
              <a:buSzPts val="1600"/>
              <a:buNone/>
              <a:defRPr b="1" sz="1600"/>
            </a:lvl7pPr>
            <a:lvl8pPr indent="-228600" lvl="7" marL="3657600" rtl="0" algn="l">
              <a:lnSpc>
                <a:spcPct val="100000"/>
              </a:lnSpc>
              <a:spcBef>
                <a:spcPts val="320"/>
              </a:spcBef>
              <a:spcAft>
                <a:spcPts val="0"/>
              </a:spcAft>
              <a:buSzPts val="1600"/>
              <a:buNone/>
              <a:defRPr b="1" sz="1600"/>
            </a:lvl8pPr>
            <a:lvl9pPr indent="-228600" lvl="8" marL="4114800" rtl="0" algn="l">
              <a:lnSpc>
                <a:spcPct val="100000"/>
              </a:lnSpc>
              <a:spcBef>
                <a:spcPts val="320"/>
              </a:spcBef>
              <a:spcAft>
                <a:spcPts val="0"/>
              </a:spcAft>
              <a:buSzPts val="1600"/>
              <a:buNone/>
              <a:defRPr b="1" sz="1600"/>
            </a:lvl9pPr>
          </a:lstStyle>
          <a:p/>
        </p:txBody>
      </p:sp>
      <p:sp>
        <p:nvSpPr>
          <p:cNvPr id="950" name="Google Shape;950;p118"/>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480"/>
              </a:spcBef>
              <a:spcAft>
                <a:spcPts val="0"/>
              </a:spcAft>
              <a:buSzPts val="1800"/>
              <a:buChar char="■"/>
              <a:defRPr sz="2400"/>
            </a:lvl1pPr>
            <a:lvl2pPr indent="-330200" lvl="1" marL="914400" rtl="0" algn="l">
              <a:lnSpc>
                <a:spcPct val="100000"/>
              </a:lnSpc>
              <a:spcBef>
                <a:spcPts val="400"/>
              </a:spcBef>
              <a:spcAft>
                <a:spcPts val="0"/>
              </a:spcAft>
              <a:buSzPts val="1600"/>
              <a:buChar char="◻"/>
              <a:defRPr sz="2000"/>
            </a:lvl2pPr>
            <a:lvl3pPr indent="-302894" lvl="2" marL="1371600" rtl="0" algn="l">
              <a:lnSpc>
                <a:spcPct val="100000"/>
              </a:lnSpc>
              <a:spcBef>
                <a:spcPts val="360"/>
              </a:spcBef>
              <a:spcAft>
                <a:spcPts val="0"/>
              </a:spcAft>
              <a:buSzPts val="1170"/>
              <a:buChar char="■"/>
              <a:defRPr sz="1800"/>
            </a:lvl3pPr>
            <a:lvl4pPr indent="-299719" lvl="3" marL="1828800" rtl="0" algn="l">
              <a:lnSpc>
                <a:spcPct val="100000"/>
              </a:lnSpc>
              <a:spcBef>
                <a:spcPts val="320"/>
              </a:spcBef>
              <a:spcAft>
                <a:spcPts val="0"/>
              </a:spcAft>
              <a:buSzPts val="1120"/>
              <a:buChar char="◻"/>
              <a:defRPr sz="1600"/>
            </a:lvl4pPr>
            <a:lvl5pPr indent="-330200" lvl="4" marL="2286000" rtl="0" algn="l">
              <a:lnSpc>
                <a:spcPct val="100000"/>
              </a:lnSpc>
              <a:spcBef>
                <a:spcPts val="320"/>
              </a:spcBef>
              <a:spcAft>
                <a:spcPts val="0"/>
              </a:spcAft>
              <a:buSzPts val="1600"/>
              <a:buChar char="▪"/>
              <a:defRPr sz="1600"/>
            </a:lvl5pPr>
            <a:lvl6pPr indent="-330200" lvl="5" marL="2743200" rtl="0" algn="l">
              <a:lnSpc>
                <a:spcPct val="100000"/>
              </a:lnSpc>
              <a:spcBef>
                <a:spcPts val="320"/>
              </a:spcBef>
              <a:spcAft>
                <a:spcPts val="0"/>
              </a:spcAft>
              <a:buSzPts val="1600"/>
              <a:buChar char="▪"/>
              <a:defRPr sz="1600"/>
            </a:lvl6pPr>
            <a:lvl7pPr indent="-330200" lvl="6" marL="3200400" rtl="0" algn="l">
              <a:lnSpc>
                <a:spcPct val="100000"/>
              </a:lnSpc>
              <a:spcBef>
                <a:spcPts val="320"/>
              </a:spcBef>
              <a:spcAft>
                <a:spcPts val="0"/>
              </a:spcAft>
              <a:buSzPts val="1600"/>
              <a:buChar char="▪"/>
              <a:defRPr sz="1600"/>
            </a:lvl7pPr>
            <a:lvl8pPr indent="-330200" lvl="7" marL="3657600" rtl="0" algn="l">
              <a:lnSpc>
                <a:spcPct val="100000"/>
              </a:lnSpc>
              <a:spcBef>
                <a:spcPts val="320"/>
              </a:spcBef>
              <a:spcAft>
                <a:spcPts val="0"/>
              </a:spcAft>
              <a:buSzPts val="1600"/>
              <a:buChar char="▪"/>
              <a:defRPr sz="1600"/>
            </a:lvl8pPr>
            <a:lvl9pPr indent="-330200" lvl="8" marL="4114800" rtl="0" algn="l">
              <a:lnSpc>
                <a:spcPct val="100000"/>
              </a:lnSpc>
              <a:spcBef>
                <a:spcPts val="320"/>
              </a:spcBef>
              <a:spcAft>
                <a:spcPts val="0"/>
              </a:spcAft>
              <a:buSzPts val="1600"/>
              <a:buChar char="▪"/>
              <a:defRPr sz="1600"/>
            </a:lvl9pPr>
          </a:lstStyle>
          <a:p/>
        </p:txBody>
      </p:sp>
      <p:sp>
        <p:nvSpPr>
          <p:cNvPr id="951" name="Google Shape;951;p11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52" name="Google Shape;952;p11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53" name="Google Shape;953;p11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954" name="Shape 954"/>
        <p:cNvGrpSpPr/>
        <p:nvPr/>
      </p:nvGrpSpPr>
      <p:grpSpPr>
        <a:xfrm>
          <a:off x="0" y="0"/>
          <a:ext cx="0" cy="0"/>
          <a:chOff x="0" y="0"/>
          <a:chExt cx="0" cy="0"/>
        </a:xfrm>
      </p:grpSpPr>
      <p:sp>
        <p:nvSpPr>
          <p:cNvPr id="955" name="Google Shape;955;p11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56" name="Google Shape;956;p119"/>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rtl="0" algn="l">
              <a:lnSpc>
                <a:spcPct val="100000"/>
              </a:lnSpc>
              <a:spcBef>
                <a:spcPts val="560"/>
              </a:spcBef>
              <a:spcAft>
                <a:spcPts val="0"/>
              </a:spcAft>
              <a:buSzPts val="2100"/>
              <a:buChar char="■"/>
              <a:defRPr sz="2800"/>
            </a:lvl1pPr>
            <a:lvl2pPr indent="-350519" lvl="1" marL="914400" rtl="0" algn="l">
              <a:lnSpc>
                <a:spcPct val="100000"/>
              </a:lnSpc>
              <a:spcBef>
                <a:spcPts val="480"/>
              </a:spcBef>
              <a:spcAft>
                <a:spcPts val="0"/>
              </a:spcAft>
              <a:buSzPts val="1920"/>
              <a:buChar char="◻"/>
              <a:defRPr sz="2400"/>
            </a:lvl2pPr>
            <a:lvl3pPr indent="-311150" lvl="2" marL="1371600" rtl="0" algn="l">
              <a:lnSpc>
                <a:spcPct val="100000"/>
              </a:lnSpc>
              <a:spcBef>
                <a:spcPts val="400"/>
              </a:spcBef>
              <a:spcAft>
                <a:spcPts val="0"/>
              </a:spcAft>
              <a:buSzPts val="1300"/>
              <a:buChar char="■"/>
              <a:defRPr sz="2000"/>
            </a:lvl3pPr>
            <a:lvl4pPr indent="-308610" lvl="3" marL="1828800" rtl="0" algn="l">
              <a:lnSpc>
                <a:spcPct val="100000"/>
              </a:lnSpc>
              <a:spcBef>
                <a:spcPts val="360"/>
              </a:spcBef>
              <a:spcAft>
                <a:spcPts val="0"/>
              </a:spcAft>
              <a:buSzPts val="1260"/>
              <a:buChar char="◻"/>
              <a:defRPr sz="1800"/>
            </a:lvl4pPr>
            <a:lvl5pPr indent="-342900" lvl="4" marL="2286000" rtl="0" algn="l">
              <a:lnSpc>
                <a:spcPct val="100000"/>
              </a:lnSpc>
              <a:spcBef>
                <a:spcPts val="360"/>
              </a:spcBef>
              <a:spcAft>
                <a:spcPts val="0"/>
              </a:spcAft>
              <a:buSzPts val="1800"/>
              <a:buChar char="▪"/>
              <a:defRPr sz="1800"/>
            </a:lvl5pPr>
            <a:lvl6pPr indent="-342900" lvl="5" marL="2743200" rtl="0" algn="l">
              <a:lnSpc>
                <a:spcPct val="100000"/>
              </a:lnSpc>
              <a:spcBef>
                <a:spcPts val="360"/>
              </a:spcBef>
              <a:spcAft>
                <a:spcPts val="0"/>
              </a:spcAft>
              <a:buSzPts val="1800"/>
              <a:buChar char="▪"/>
              <a:defRPr sz="1800"/>
            </a:lvl6pPr>
            <a:lvl7pPr indent="-342900" lvl="6" marL="3200400" rtl="0" algn="l">
              <a:lnSpc>
                <a:spcPct val="100000"/>
              </a:lnSpc>
              <a:spcBef>
                <a:spcPts val="360"/>
              </a:spcBef>
              <a:spcAft>
                <a:spcPts val="0"/>
              </a:spcAft>
              <a:buSzPts val="1800"/>
              <a:buChar char="▪"/>
              <a:defRPr sz="1800"/>
            </a:lvl7pPr>
            <a:lvl8pPr indent="-342900" lvl="7" marL="3657600" rtl="0" algn="l">
              <a:lnSpc>
                <a:spcPct val="100000"/>
              </a:lnSpc>
              <a:spcBef>
                <a:spcPts val="360"/>
              </a:spcBef>
              <a:spcAft>
                <a:spcPts val="0"/>
              </a:spcAft>
              <a:buSzPts val="1800"/>
              <a:buChar char="▪"/>
              <a:defRPr sz="1800"/>
            </a:lvl8pPr>
            <a:lvl9pPr indent="-342900" lvl="8" marL="4114800" rtl="0" algn="l">
              <a:lnSpc>
                <a:spcPct val="100000"/>
              </a:lnSpc>
              <a:spcBef>
                <a:spcPts val="360"/>
              </a:spcBef>
              <a:spcAft>
                <a:spcPts val="0"/>
              </a:spcAft>
              <a:buSzPts val="1800"/>
              <a:buChar char="▪"/>
              <a:defRPr sz="1800"/>
            </a:lvl9pPr>
          </a:lstStyle>
          <a:p/>
        </p:txBody>
      </p:sp>
      <p:sp>
        <p:nvSpPr>
          <p:cNvPr id="957" name="Google Shape;957;p119"/>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rtl="0" algn="l">
              <a:lnSpc>
                <a:spcPct val="100000"/>
              </a:lnSpc>
              <a:spcBef>
                <a:spcPts val="560"/>
              </a:spcBef>
              <a:spcAft>
                <a:spcPts val="0"/>
              </a:spcAft>
              <a:buSzPts val="2100"/>
              <a:buChar char="■"/>
              <a:defRPr sz="2800"/>
            </a:lvl1pPr>
            <a:lvl2pPr indent="-350519" lvl="1" marL="914400" rtl="0" algn="l">
              <a:lnSpc>
                <a:spcPct val="100000"/>
              </a:lnSpc>
              <a:spcBef>
                <a:spcPts val="480"/>
              </a:spcBef>
              <a:spcAft>
                <a:spcPts val="0"/>
              </a:spcAft>
              <a:buSzPts val="1920"/>
              <a:buChar char="◻"/>
              <a:defRPr sz="2400"/>
            </a:lvl2pPr>
            <a:lvl3pPr indent="-311150" lvl="2" marL="1371600" rtl="0" algn="l">
              <a:lnSpc>
                <a:spcPct val="100000"/>
              </a:lnSpc>
              <a:spcBef>
                <a:spcPts val="400"/>
              </a:spcBef>
              <a:spcAft>
                <a:spcPts val="0"/>
              </a:spcAft>
              <a:buSzPts val="1300"/>
              <a:buChar char="■"/>
              <a:defRPr sz="2000"/>
            </a:lvl3pPr>
            <a:lvl4pPr indent="-308610" lvl="3" marL="1828800" rtl="0" algn="l">
              <a:lnSpc>
                <a:spcPct val="100000"/>
              </a:lnSpc>
              <a:spcBef>
                <a:spcPts val="360"/>
              </a:spcBef>
              <a:spcAft>
                <a:spcPts val="0"/>
              </a:spcAft>
              <a:buSzPts val="1260"/>
              <a:buChar char="◻"/>
              <a:defRPr sz="1800"/>
            </a:lvl4pPr>
            <a:lvl5pPr indent="-342900" lvl="4" marL="2286000" rtl="0" algn="l">
              <a:lnSpc>
                <a:spcPct val="100000"/>
              </a:lnSpc>
              <a:spcBef>
                <a:spcPts val="360"/>
              </a:spcBef>
              <a:spcAft>
                <a:spcPts val="0"/>
              </a:spcAft>
              <a:buSzPts val="1800"/>
              <a:buChar char="▪"/>
              <a:defRPr sz="1800"/>
            </a:lvl5pPr>
            <a:lvl6pPr indent="-342900" lvl="5" marL="2743200" rtl="0" algn="l">
              <a:lnSpc>
                <a:spcPct val="100000"/>
              </a:lnSpc>
              <a:spcBef>
                <a:spcPts val="360"/>
              </a:spcBef>
              <a:spcAft>
                <a:spcPts val="0"/>
              </a:spcAft>
              <a:buSzPts val="1800"/>
              <a:buChar char="▪"/>
              <a:defRPr sz="1800"/>
            </a:lvl6pPr>
            <a:lvl7pPr indent="-342900" lvl="6" marL="3200400" rtl="0" algn="l">
              <a:lnSpc>
                <a:spcPct val="100000"/>
              </a:lnSpc>
              <a:spcBef>
                <a:spcPts val="360"/>
              </a:spcBef>
              <a:spcAft>
                <a:spcPts val="0"/>
              </a:spcAft>
              <a:buSzPts val="1800"/>
              <a:buChar char="▪"/>
              <a:defRPr sz="1800"/>
            </a:lvl7pPr>
            <a:lvl8pPr indent="-342900" lvl="7" marL="3657600" rtl="0" algn="l">
              <a:lnSpc>
                <a:spcPct val="100000"/>
              </a:lnSpc>
              <a:spcBef>
                <a:spcPts val="360"/>
              </a:spcBef>
              <a:spcAft>
                <a:spcPts val="0"/>
              </a:spcAft>
              <a:buSzPts val="1800"/>
              <a:buChar char="▪"/>
              <a:defRPr sz="1800"/>
            </a:lvl8pPr>
            <a:lvl9pPr indent="-342900" lvl="8" marL="4114800" rtl="0" algn="l">
              <a:lnSpc>
                <a:spcPct val="100000"/>
              </a:lnSpc>
              <a:spcBef>
                <a:spcPts val="360"/>
              </a:spcBef>
              <a:spcAft>
                <a:spcPts val="0"/>
              </a:spcAft>
              <a:buSzPts val="1800"/>
              <a:buChar char="▪"/>
              <a:defRPr sz="1800"/>
            </a:lvl9pPr>
          </a:lstStyle>
          <a:p/>
        </p:txBody>
      </p:sp>
      <p:sp>
        <p:nvSpPr>
          <p:cNvPr id="958" name="Google Shape;958;p11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59" name="Google Shape;959;p11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60" name="Google Shape;960;p11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961" name="Shape 961"/>
        <p:cNvGrpSpPr/>
        <p:nvPr/>
      </p:nvGrpSpPr>
      <p:grpSpPr>
        <a:xfrm>
          <a:off x="0" y="0"/>
          <a:ext cx="0" cy="0"/>
          <a:chOff x="0" y="0"/>
          <a:chExt cx="0" cy="0"/>
        </a:xfrm>
      </p:grpSpPr>
      <p:sp>
        <p:nvSpPr>
          <p:cNvPr id="962" name="Google Shape;962;p120"/>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b="1" sz="4000" cap="none"/>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63" name="Google Shape;963;p120"/>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00"/>
              </a:spcBef>
              <a:spcAft>
                <a:spcPts val="0"/>
              </a:spcAft>
              <a:buSzPts val="1500"/>
              <a:buNone/>
              <a:defRPr sz="2000"/>
            </a:lvl1pPr>
            <a:lvl2pPr indent="-228600" lvl="1" marL="914400" rtl="0" algn="l">
              <a:lnSpc>
                <a:spcPct val="100000"/>
              </a:lnSpc>
              <a:spcBef>
                <a:spcPts val="360"/>
              </a:spcBef>
              <a:spcAft>
                <a:spcPts val="0"/>
              </a:spcAft>
              <a:buSzPts val="1440"/>
              <a:buNone/>
              <a:defRPr sz="1800"/>
            </a:lvl2pPr>
            <a:lvl3pPr indent="-228600" lvl="2" marL="1371600" rtl="0" algn="l">
              <a:lnSpc>
                <a:spcPct val="100000"/>
              </a:lnSpc>
              <a:spcBef>
                <a:spcPts val="320"/>
              </a:spcBef>
              <a:spcAft>
                <a:spcPts val="0"/>
              </a:spcAft>
              <a:buSzPts val="1040"/>
              <a:buNone/>
              <a:defRPr sz="1600"/>
            </a:lvl3pPr>
            <a:lvl4pPr indent="-228600" lvl="3" marL="1828800" rtl="0" algn="l">
              <a:lnSpc>
                <a:spcPct val="100000"/>
              </a:lnSpc>
              <a:spcBef>
                <a:spcPts val="280"/>
              </a:spcBef>
              <a:spcAft>
                <a:spcPts val="0"/>
              </a:spcAft>
              <a:buSzPts val="980"/>
              <a:buNone/>
              <a:defRPr sz="1400"/>
            </a:lvl4pPr>
            <a:lvl5pPr indent="-228600" lvl="4" marL="2286000" rtl="0" algn="l">
              <a:lnSpc>
                <a:spcPct val="100000"/>
              </a:lnSpc>
              <a:spcBef>
                <a:spcPts val="280"/>
              </a:spcBef>
              <a:spcAft>
                <a:spcPts val="0"/>
              </a:spcAft>
              <a:buSzPts val="1400"/>
              <a:buNone/>
              <a:defRPr sz="1400"/>
            </a:lvl5pPr>
            <a:lvl6pPr indent="-228600" lvl="5" marL="2743200" rtl="0" algn="l">
              <a:lnSpc>
                <a:spcPct val="100000"/>
              </a:lnSpc>
              <a:spcBef>
                <a:spcPts val="280"/>
              </a:spcBef>
              <a:spcAft>
                <a:spcPts val="0"/>
              </a:spcAft>
              <a:buSzPts val="1400"/>
              <a:buNone/>
              <a:defRPr sz="1400"/>
            </a:lvl6pPr>
            <a:lvl7pPr indent="-228600" lvl="6" marL="3200400" rtl="0" algn="l">
              <a:lnSpc>
                <a:spcPct val="100000"/>
              </a:lnSpc>
              <a:spcBef>
                <a:spcPts val="280"/>
              </a:spcBef>
              <a:spcAft>
                <a:spcPts val="0"/>
              </a:spcAft>
              <a:buSzPts val="1400"/>
              <a:buNone/>
              <a:defRPr sz="1400"/>
            </a:lvl7pPr>
            <a:lvl8pPr indent="-228600" lvl="7" marL="3657600" rtl="0" algn="l">
              <a:lnSpc>
                <a:spcPct val="100000"/>
              </a:lnSpc>
              <a:spcBef>
                <a:spcPts val="280"/>
              </a:spcBef>
              <a:spcAft>
                <a:spcPts val="0"/>
              </a:spcAft>
              <a:buSzPts val="1400"/>
              <a:buNone/>
              <a:defRPr sz="1400"/>
            </a:lvl8pPr>
            <a:lvl9pPr indent="-228600" lvl="8" marL="4114800" rtl="0" algn="l">
              <a:lnSpc>
                <a:spcPct val="100000"/>
              </a:lnSpc>
              <a:spcBef>
                <a:spcPts val="280"/>
              </a:spcBef>
              <a:spcAft>
                <a:spcPts val="0"/>
              </a:spcAft>
              <a:buSzPts val="1400"/>
              <a:buNone/>
              <a:defRPr sz="1400"/>
            </a:lvl9pPr>
          </a:lstStyle>
          <a:p/>
        </p:txBody>
      </p:sp>
      <p:sp>
        <p:nvSpPr>
          <p:cNvPr id="964" name="Google Shape;964;p12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65" name="Google Shape;965;p12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2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983" name="Shape 983"/>
        <p:cNvGrpSpPr/>
        <p:nvPr/>
      </p:nvGrpSpPr>
      <p:grpSpPr>
        <a:xfrm>
          <a:off x="0" y="0"/>
          <a:ext cx="0" cy="0"/>
          <a:chOff x="0" y="0"/>
          <a:chExt cx="0" cy="0"/>
        </a:xfrm>
      </p:grpSpPr>
      <p:sp>
        <p:nvSpPr>
          <p:cNvPr id="984" name="Google Shape;984;p12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Clr>
                <a:schemeClr val="dk1"/>
              </a:buClr>
              <a:buSzPts val="1400"/>
              <a:buFont typeface="Arial"/>
              <a:buNone/>
              <a:defRPr sz="1200"/>
            </a:lvl1pPr>
            <a:lvl2pPr lvl="1" rtl="0" algn="l">
              <a:lnSpc>
                <a:spcPct val="100000"/>
              </a:lnSpc>
              <a:spcBef>
                <a:spcPts val="0"/>
              </a:spcBef>
              <a:spcAft>
                <a:spcPts val="0"/>
              </a:spcAft>
              <a:buClr>
                <a:schemeClr val="dk1"/>
              </a:buClr>
              <a:buSzPts val="1400"/>
              <a:buFont typeface="Arial"/>
              <a:buNone/>
              <a:defRPr/>
            </a:lvl2pPr>
            <a:lvl3pPr lvl="2" rtl="0" algn="l">
              <a:lnSpc>
                <a:spcPct val="100000"/>
              </a:lnSpc>
              <a:spcBef>
                <a:spcPts val="0"/>
              </a:spcBef>
              <a:spcAft>
                <a:spcPts val="0"/>
              </a:spcAft>
              <a:buClr>
                <a:schemeClr val="dk1"/>
              </a:buClr>
              <a:buSzPts val="1400"/>
              <a:buFont typeface="Arial"/>
              <a:buNone/>
              <a:defRPr/>
            </a:lvl3pPr>
            <a:lvl4pPr lvl="3" rtl="0" algn="l">
              <a:lnSpc>
                <a:spcPct val="100000"/>
              </a:lnSpc>
              <a:spcBef>
                <a:spcPts val="0"/>
              </a:spcBef>
              <a:spcAft>
                <a:spcPts val="0"/>
              </a:spcAft>
              <a:buClr>
                <a:schemeClr val="dk1"/>
              </a:buClr>
              <a:buSzPts val="1400"/>
              <a:buFont typeface="Arial"/>
              <a:buNone/>
              <a:defRPr/>
            </a:lvl4pPr>
            <a:lvl5pPr lvl="4" rtl="0" algn="l">
              <a:lnSpc>
                <a:spcPct val="100000"/>
              </a:lnSpc>
              <a:spcBef>
                <a:spcPts val="0"/>
              </a:spcBef>
              <a:spcAft>
                <a:spcPts val="0"/>
              </a:spcAft>
              <a:buClr>
                <a:schemeClr val="dk1"/>
              </a:buClr>
              <a:buSzPts val="1400"/>
              <a:buFont typeface="Arial"/>
              <a:buNone/>
              <a:defRPr/>
            </a:lvl5pPr>
            <a:lvl6pPr lvl="5" rtl="0" algn="l">
              <a:lnSpc>
                <a:spcPct val="100000"/>
              </a:lnSpc>
              <a:spcBef>
                <a:spcPts val="0"/>
              </a:spcBef>
              <a:spcAft>
                <a:spcPts val="0"/>
              </a:spcAft>
              <a:buClr>
                <a:schemeClr val="dk1"/>
              </a:buClr>
              <a:buSzPts val="1400"/>
              <a:buFont typeface="Arial"/>
              <a:buNone/>
              <a:defRPr/>
            </a:lvl6pPr>
            <a:lvl7pPr lvl="6" rtl="0" algn="l">
              <a:lnSpc>
                <a:spcPct val="100000"/>
              </a:lnSpc>
              <a:spcBef>
                <a:spcPts val="0"/>
              </a:spcBef>
              <a:spcAft>
                <a:spcPts val="0"/>
              </a:spcAft>
              <a:buClr>
                <a:schemeClr val="dk1"/>
              </a:buClr>
              <a:buSzPts val="1400"/>
              <a:buFont typeface="Arial"/>
              <a:buNone/>
              <a:defRPr/>
            </a:lvl7pPr>
            <a:lvl8pPr lvl="7" rtl="0" algn="l">
              <a:lnSpc>
                <a:spcPct val="100000"/>
              </a:lnSpc>
              <a:spcBef>
                <a:spcPts val="0"/>
              </a:spcBef>
              <a:spcAft>
                <a:spcPts val="0"/>
              </a:spcAft>
              <a:buClr>
                <a:schemeClr val="dk1"/>
              </a:buClr>
              <a:buSzPts val="1400"/>
              <a:buFont typeface="Arial"/>
              <a:buNone/>
              <a:defRPr/>
            </a:lvl8pPr>
            <a:lvl9pPr lvl="8" rtl="0" algn="l">
              <a:lnSpc>
                <a:spcPct val="100000"/>
              </a:lnSpc>
              <a:spcBef>
                <a:spcPts val="0"/>
              </a:spcBef>
              <a:spcAft>
                <a:spcPts val="0"/>
              </a:spcAft>
              <a:buClr>
                <a:schemeClr val="dk1"/>
              </a:buClr>
              <a:buSzPts val="1400"/>
              <a:buFont typeface="Arial"/>
              <a:buNone/>
              <a:defRPr/>
            </a:lvl9pPr>
          </a:lstStyle>
          <a:p/>
        </p:txBody>
      </p:sp>
      <p:sp>
        <p:nvSpPr>
          <p:cNvPr id="985" name="Google Shape;985;p12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86" name="Google Shape;986;p12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chemeClr val="dk1"/>
              </a:buClr>
              <a:buSzPts val="1400"/>
              <a:buFont typeface="Arial"/>
              <a:buNone/>
              <a:defRPr/>
            </a:lvl1pPr>
            <a:lvl2pPr lvl="1" rtl="0" algn="l">
              <a:lnSpc>
                <a:spcPct val="100000"/>
              </a:lnSpc>
              <a:spcBef>
                <a:spcPts val="0"/>
              </a:spcBef>
              <a:spcAft>
                <a:spcPts val="0"/>
              </a:spcAft>
              <a:buClr>
                <a:schemeClr val="dk1"/>
              </a:buClr>
              <a:buSzPts val="1400"/>
              <a:buFont typeface="Arial"/>
              <a:buNone/>
              <a:defRPr/>
            </a:lvl2pPr>
            <a:lvl3pPr lvl="2" rtl="0" algn="l">
              <a:lnSpc>
                <a:spcPct val="100000"/>
              </a:lnSpc>
              <a:spcBef>
                <a:spcPts val="0"/>
              </a:spcBef>
              <a:spcAft>
                <a:spcPts val="0"/>
              </a:spcAft>
              <a:buClr>
                <a:schemeClr val="dk1"/>
              </a:buClr>
              <a:buSzPts val="1400"/>
              <a:buFont typeface="Arial"/>
              <a:buNone/>
              <a:defRPr/>
            </a:lvl3pPr>
            <a:lvl4pPr lvl="3" rtl="0" algn="l">
              <a:lnSpc>
                <a:spcPct val="100000"/>
              </a:lnSpc>
              <a:spcBef>
                <a:spcPts val="0"/>
              </a:spcBef>
              <a:spcAft>
                <a:spcPts val="0"/>
              </a:spcAft>
              <a:buClr>
                <a:schemeClr val="dk1"/>
              </a:buClr>
              <a:buSzPts val="1400"/>
              <a:buFont typeface="Arial"/>
              <a:buNone/>
              <a:defRPr/>
            </a:lvl4pPr>
            <a:lvl5pPr lvl="4" rtl="0" algn="l">
              <a:lnSpc>
                <a:spcPct val="100000"/>
              </a:lnSpc>
              <a:spcBef>
                <a:spcPts val="0"/>
              </a:spcBef>
              <a:spcAft>
                <a:spcPts val="0"/>
              </a:spcAft>
              <a:buClr>
                <a:schemeClr val="dk1"/>
              </a:buClr>
              <a:buSzPts val="1400"/>
              <a:buFont typeface="Arial"/>
              <a:buNone/>
              <a:defRPr/>
            </a:lvl5pPr>
            <a:lvl6pPr lvl="5" rtl="0" algn="l">
              <a:lnSpc>
                <a:spcPct val="100000"/>
              </a:lnSpc>
              <a:spcBef>
                <a:spcPts val="0"/>
              </a:spcBef>
              <a:spcAft>
                <a:spcPts val="0"/>
              </a:spcAft>
              <a:buClr>
                <a:schemeClr val="dk1"/>
              </a:buClr>
              <a:buSzPts val="1400"/>
              <a:buFont typeface="Arial"/>
              <a:buNone/>
              <a:defRPr/>
            </a:lvl6pPr>
            <a:lvl7pPr lvl="6" rtl="0" algn="l">
              <a:lnSpc>
                <a:spcPct val="100000"/>
              </a:lnSpc>
              <a:spcBef>
                <a:spcPts val="0"/>
              </a:spcBef>
              <a:spcAft>
                <a:spcPts val="0"/>
              </a:spcAft>
              <a:buClr>
                <a:schemeClr val="dk1"/>
              </a:buClr>
              <a:buSzPts val="1400"/>
              <a:buFont typeface="Arial"/>
              <a:buNone/>
              <a:defRPr/>
            </a:lvl7pPr>
            <a:lvl8pPr lvl="7" rtl="0" algn="l">
              <a:lnSpc>
                <a:spcPct val="100000"/>
              </a:lnSpc>
              <a:spcBef>
                <a:spcPts val="0"/>
              </a:spcBef>
              <a:spcAft>
                <a:spcPts val="0"/>
              </a:spcAft>
              <a:buClr>
                <a:schemeClr val="dk1"/>
              </a:buClr>
              <a:buSzPts val="1400"/>
              <a:buFont typeface="Arial"/>
              <a:buNone/>
              <a:defRPr/>
            </a:lvl8pPr>
            <a:lvl9pPr lvl="8" rtl="0" algn="l">
              <a:lnSpc>
                <a:spcPct val="100000"/>
              </a:lnSpc>
              <a:spcBef>
                <a:spcPts val="0"/>
              </a:spcBef>
              <a:spcAft>
                <a:spcPts val="0"/>
              </a:spcAft>
              <a:buClr>
                <a:schemeClr val="dk1"/>
              </a:buClr>
              <a:buSzPts val="1400"/>
              <a:buFont typeface="Arial"/>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987" name="Shape 987"/>
        <p:cNvGrpSpPr/>
        <p:nvPr/>
      </p:nvGrpSpPr>
      <p:grpSpPr>
        <a:xfrm>
          <a:off x="0" y="0"/>
          <a:ext cx="0" cy="0"/>
          <a:chOff x="0" y="0"/>
          <a:chExt cx="0" cy="0"/>
        </a:xfrm>
      </p:grpSpPr>
      <p:sp>
        <p:nvSpPr>
          <p:cNvPr id="988" name="Google Shape;988;p12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89" name="Google Shape;989;p123"/>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rtl="0" algn="l">
              <a:lnSpc>
                <a:spcPct val="100000"/>
              </a:lnSpc>
              <a:spcBef>
                <a:spcPts val="360"/>
              </a:spcBef>
              <a:spcAft>
                <a:spcPts val="0"/>
              </a:spcAft>
              <a:buSzPts val="1350"/>
              <a:buChar char="■"/>
              <a:defRPr/>
            </a:lvl1pPr>
            <a:lvl2pPr indent="-320040" lvl="1" marL="914400" rtl="0" algn="l">
              <a:lnSpc>
                <a:spcPct val="100000"/>
              </a:lnSpc>
              <a:spcBef>
                <a:spcPts val="360"/>
              </a:spcBef>
              <a:spcAft>
                <a:spcPts val="0"/>
              </a:spcAft>
              <a:buSzPts val="1440"/>
              <a:buChar char="◻"/>
              <a:defRPr/>
            </a:lvl2pPr>
            <a:lvl3pPr indent="-302894" lvl="2" marL="1371600" rtl="0" algn="l">
              <a:lnSpc>
                <a:spcPct val="100000"/>
              </a:lnSpc>
              <a:spcBef>
                <a:spcPts val="360"/>
              </a:spcBef>
              <a:spcAft>
                <a:spcPts val="0"/>
              </a:spcAft>
              <a:buSzPts val="1170"/>
              <a:buChar char="■"/>
              <a:defRPr/>
            </a:lvl3pPr>
            <a:lvl4pPr indent="-308610" lvl="3" marL="1828800" rtl="0" algn="l">
              <a:lnSpc>
                <a:spcPct val="100000"/>
              </a:lnSpc>
              <a:spcBef>
                <a:spcPts val="360"/>
              </a:spcBef>
              <a:spcAft>
                <a:spcPts val="0"/>
              </a:spcAft>
              <a:buSzPts val="126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990" name="Google Shape;990;p12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Clr>
                <a:schemeClr val="dk1"/>
              </a:buClr>
              <a:buSzPts val="1400"/>
              <a:buFont typeface="Arial"/>
              <a:buNone/>
              <a:defRPr sz="1200"/>
            </a:lvl1pPr>
            <a:lvl2pPr lvl="1" rtl="0" algn="l">
              <a:lnSpc>
                <a:spcPct val="100000"/>
              </a:lnSpc>
              <a:spcBef>
                <a:spcPts val="0"/>
              </a:spcBef>
              <a:spcAft>
                <a:spcPts val="0"/>
              </a:spcAft>
              <a:buClr>
                <a:schemeClr val="dk1"/>
              </a:buClr>
              <a:buSzPts val="1400"/>
              <a:buFont typeface="Arial"/>
              <a:buNone/>
              <a:defRPr/>
            </a:lvl2pPr>
            <a:lvl3pPr lvl="2" rtl="0" algn="l">
              <a:lnSpc>
                <a:spcPct val="100000"/>
              </a:lnSpc>
              <a:spcBef>
                <a:spcPts val="0"/>
              </a:spcBef>
              <a:spcAft>
                <a:spcPts val="0"/>
              </a:spcAft>
              <a:buClr>
                <a:schemeClr val="dk1"/>
              </a:buClr>
              <a:buSzPts val="1400"/>
              <a:buFont typeface="Arial"/>
              <a:buNone/>
              <a:defRPr/>
            </a:lvl3pPr>
            <a:lvl4pPr lvl="3" rtl="0" algn="l">
              <a:lnSpc>
                <a:spcPct val="100000"/>
              </a:lnSpc>
              <a:spcBef>
                <a:spcPts val="0"/>
              </a:spcBef>
              <a:spcAft>
                <a:spcPts val="0"/>
              </a:spcAft>
              <a:buClr>
                <a:schemeClr val="dk1"/>
              </a:buClr>
              <a:buSzPts val="1400"/>
              <a:buFont typeface="Arial"/>
              <a:buNone/>
              <a:defRPr/>
            </a:lvl4pPr>
            <a:lvl5pPr lvl="4" rtl="0" algn="l">
              <a:lnSpc>
                <a:spcPct val="100000"/>
              </a:lnSpc>
              <a:spcBef>
                <a:spcPts val="0"/>
              </a:spcBef>
              <a:spcAft>
                <a:spcPts val="0"/>
              </a:spcAft>
              <a:buClr>
                <a:schemeClr val="dk1"/>
              </a:buClr>
              <a:buSzPts val="1400"/>
              <a:buFont typeface="Arial"/>
              <a:buNone/>
              <a:defRPr/>
            </a:lvl5pPr>
            <a:lvl6pPr lvl="5" rtl="0" algn="l">
              <a:lnSpc>
                <a:spcPct val="100000"/>
              </a:lnSpc>
              <a:spcBef>
                <a:spcPts val="0"/>
              </a:spcBef>
              <a:spcAft>
                <a:spcPts val="0"/>
              </a:spcAft>
              <a:buClr>
                <a:schemeClr val="dk1"/>
              </a:buClr>
              <a:buSzPts val="1400"/>
              <a:buFont typeface="Arial"/>
              <a:buNone/>
              <a:defRPr/>
            </a:lvl6pPr>
            <a:lvl7pPr lvl="6" rtl="0" algn="l">
              <a:lnSpc>
                <a:spcPct val="100000"/>
              </a:lnSpc>
              <a:spcBef>
                <a:spcPts val="0"/>
              </a:spcBef>
              <a:spcAft>
                <a:spcPts val="0"/>
              </a:spcAft>
              <a:buClr>
                <a:schemeClr val="dk1"/>
              </a:buClr>
              <a:buSzPts val="1400"/>
              <a:buFont typeface="Arial"/>
              <a:buNone/>
              <a:defRPr/>
            </a:lvl7pPr>
            <a:lvl8pPr lvl="7" rtl="0" algn="l">
              <a:lnSpc>
                <a:spcPct val="100000"/>
              </a:lnSpc>
              <a:spcBef>
                <a:spcPts val="0"/>
              </a:spcBef>
              <a:spcAft>
                <a:spcPts val="0"/>
              </a:spcAft>
              <a:buClr>
                <a:schemeClr val="dk1"/>
              </a:buClr>
              <a:buSzPts val="1400"/>
              <a:buFont typeface="Arial"/>
              <a:buNone/>
              <a:defRPr/>
            </a:lvl8pPr>
            <a:lvl9pPr lvl="8" rtl="0" algn="l">
              <a:lnSpc>
                <a:spcPct val="100000"/>
              </a:lnSpc>
              <a:spcBef>
                <a:spcPts val="0"/>
              </a:spcBef>
              <a:spcAft>
                <a:spcPts val="0"/>
              </a:spcAft>
              <a:buClr>
                <a:schemeClr val="dk1"/>
              </a:buClr>
              <a:buSzPts val="1400"/>
              <a:buFont typeface="Arial"/>
              <a:buNone/>
              <a:defRPr/>
            </a:lvl9pPr>
          </a:lstStyle>
          <a:p/>
        </p:txBody>
      </p:sp>
      <p:sp>
        <p:nvSpPr>
          <p:cNvPr id="991" name="Google Shape;991;p12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92" name="Google Shape;992;p12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chemeClr val="dk1"/>
              </a:buClr>
              <a:buSzPts val="1400"/>
              <a:buFont typeface="Arial"/>
              <a:buNone/>
              <a:defRPr/>
            </a:lvl1pPr>
            <a:lvl2pPr lvl="1" rtl="0" algn="l">
              <a:lnSpc>
                <a:spcPct val="100000"/>
              </a:lnSpc>
              <a:spcBef>
                <a:spcPts val="0"/>
              </a:spcBef>
              <a:spcAft>
                <a:spcPts val="0"/>
              </a:spcAft>
              <a:buClr>
                <a:schemeClr val="dk1"/>
              </a:buClr>
              <a:buSzPts val="1400"/>
              <a:buFont typeface="Arial"/>
              <a:buNone/>
              <a:defRPr/>
            </a:lvl2pPr>
            <a:lvl3pPr lvl="2" rtl="0" algn="l">
              <a:lnSpc>
                <a:spcPct val="100000"/>
              </a:lnSpc>
              <a:spcBef>
                <a:spcPts val="0"/>
              </a:spcBef>
              <a:spcAft>
                <a:spcPts val="0"/>
              </a:spcAft>
              <a:buClr>
                <a:schemeClr val="dk1"/>
              </a:buClr>
              <a:buSzPts val="1400"/>
              <a:buFont typeface="Arial"/>
              <a:buNone/>
              <a:defRPr/>
            </a:lvl3pPr>
            <a:lvl4pPr lvl="3" rtl="0" algn="l">
              <a:lnSpc>
                <a:spcPct val="100000"/>
              </a:lnSpc>
              <a:spcBef>
                <a:spcPts val="0"/>
              </a:spcBef>
              <a:spcAft>
                <a:spcPts val="0"/>
              </a:spcAft>
              <a:buClr>
                <a:schemeClr val="dk1"/>
              </a:buClr>
              <a:buSzPts val="1400"/>
              <a:buFont typeface="Arial"/>
              <a:buNone/>
              <a:defRPr/>
            </a:lvl4pPr>
            <a:lvl5pPr lvl="4" rtl="0" algn="l">
              <a:lnSpc>
                <a:spcPct val="100000"/>
              </a:lnSpc>
              <a:spcBef>
                <a:spcPts val="0"/>
              </a:spcBef>
              <a:spcAft>
                <a:spcPts val="0"/>
              </a:spcAft>
              <a:buClr>
                <a:schemeClr val="dk1"/>
              </a:buClr>
              <a:buSzPts val="1400"/>
              <a:buFont typeface="Arial"/>
              <a:buNone/>
              <a:defRPr/>
            </a:lvl5pPr>
            <a:lvl6pPr lvl="5" rtl="0" algn="l">
              <a:lnSpc>
                <a:spcPct val="100000"/>
              </a:lnSpc>
              <a:spcBef>
                <a:spcPts val="0"/>
              </a:spcBef>
              <a:spcAft>
                <a:spcPts val="0"/>
              </a:spcAft>
              <a:buClr>
                <a:schemeClr val="dk1"/>
              </a:buClr>
              <a:buSzPts val="1400"/>
              <a:buFont typeface="Arial"/>
              <a:buNone/>
              <a:defRPr/>
            </a:lvl6pPr>
            <a:lvl7pPr lvl="6" rtl="0" algn="l">
              <a:lnSpc>
                <a:spcPct val="100000"/>
              </a:lnSpc>
              <a:spcBef>
                <a:spcPts val="0"/>
              </a:spcBef>
              <a:spcAft>
                <a:spcPts val="0"/>
              </a:spcAft>
              <a:buClr>
                <a:schemeClr val="dk1"/>
              </a:buClr>
              <a:buSzPts val="1400"/>
              <a:buFont typeface="Arial"/>
              <a:buNone/>
              <a:defRPr/>
            </a:lvl7pPr>
            <a:lvl8pPr lvl="7" rtl="0" algn="l">
              <a:lnSpc>
                <a:spcPct val="100000"/>
              </a:lnSpc>
              <a:spcBef>
                <a:spcPts val="0"/>
              </a:spcBef>
              <a:spcAft>
                <a:spcPts val="0"/>
              </a:spcAft>
              <a:buClr>
                <a:schemeClr val="dk1"/>
              </a:buClr>
              <a:buSzPts val="1400"/>
              <a:buFont typeface="Arial"/>
              <a:buNone/>
              <a:defRPr/>
            </a:lvl8pPr>
            <a:lvl9pPr lvl="8" rtl="0" algn="l">
              <a:lnSpc>
                <a:spcPct val="100000"/>
              </a:lnSpc>
              <a:spcBef>
                <a:spcPts val="0"/>
              </a:spcBef>
              <a:spcAft>
                <a:spcPts val="0"/>
              </a:spcAft>
              <a:buClr>
                <a:schemeClr val="dk1"/>
              </a:buClr>
              <a:buSzPts val="1400"/>
              <a:buFont typeface="Arial"/>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08" name="Shape 108"/>
        <p:cNvGrpSpPr/>
        <p:nvPr/>
      </p:nvGrpSpPr>
      <p:grpSpPr>
        <a:xfrm>
          <a:off x="0" y="0"/>
          <a:ext cx="0" cy="0"/>
          <a:chOff x="0" y="0"/>
          <a:chExt cx="0" cy="0"/>
        </a:xfrm>
      </p:grpSpPr>
      <p:sp>
        <p:nvSpPr>
          <p:cNvPr id="109" name="Google Shape;109;p1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3"/>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11" name="Google Shape;111;p13"/>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12" name="Google Shape;112;p1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p1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993" name="Shape 993"/>
        <p:cNvGrpSpPr/>
        <p:nvPr/>
      </p:nvGrpSpPr>
      <p:grpSpPr>
        <a:xfrm>
          <a:off x="0" y="0"/>
          <a:ext cx="0" cy="0"/>
          <a:chOff x="0" y="0"/>
          <a:chExt cx="0" cy="0"/>
        </a:xfrm>
      </p:grpSpPr>
      <p:sp>
        <p:nvSpPr>
          <p:cNvPr id="994" name="Google Shape;994;p12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95" name="Google Shape;995;p124"/>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rtl="0" algn="l">
              <a:lnSpc>
                <a:spcPct val="100000"/>
              </a:lnSpc>
              <a:spcBef>
                <a:spcPts val="360"/>
              </a:spcBef>
              <a:spcAft>
                <a:spcPts val="0"/>
              </a:spcAft>
              <a:buSzPts val="1350"/>
              <a:buChar char="■"/>
              <a:defRPr/>
            </a:lvl1pPr>
            <a:lvl2pPr indent="-320040" lvl="1" marL="914400" rtl="0" algn="l">
              <a:lnSpc>
                <a:spcPct val="100000"/>
              </a:lnSpc>
              <a:spcBef>
                <a:spcPts val="360"/>
              </a:spcBef>
              <a:spcAft>
                <a:spcPts val="0"/>
              </a:spcAft>
              <a:buSzPts val="1440"/>
              <a:buChar char="◻"/>
              <a:defRPr/>
            </a:lvl2pPr>
            <a:lvl3pPr indent="-302894" lvl="2" marL="1371600" rtl="0" algn="l">
              <a:lnSpc>
                <a:spcPct val="100000"/>
              </a:lnSpc>
              <a:spcBef>
                <a:spcPts val="360"/>
              </a:spcBef>
              <a:spcAft>
                <a:spcPts val="0"/>
              </a:spcAft>
              <a:buSzPts val="1170"/>
              <a:buChar char="■"/>
              <a:defRPr/>
            </a:lvl3pPr>
            <a:lvl4pPr indent="-308610" lvl="3" marL="1828800" rtl="0" algn="l">
              <a:lnSpc>
                <a:spcPct val="100000"/>
              </a:lnSpc>
              <a:spcBef>
                <a:spcPts val="360"/>
              </a:spcBef>
              <a:spcAft>
                <a:spcPts val="0"/>
              </a:spcAft>
              <a:buSzPts val="126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996" name="Google Shape;996;p124"/>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rtl="0" algn="l">
              <a:lnSpc>
                <a:spcPct val="100000"/>
              </a:lnSpc>
              <a:spcBef>
                <a:spcPts val="360"/>
              </a:spcBef>
              <a:spcAft>
                <a:spcPts val="0"/>
              </a:spcAft>
              <a:buSzPts val="1350"/>
              <a:buChar char="■"/>
              <a:defRPr/>
            </a:lvl1pPr>
            <a:lvl2pPr indent="-320040" lvl="1" marL="914400" rtl="0" algn="l">
              <a:lnSpc>
                <a:spcPct val="100000"/>
              </a:lnSpc>
              <a:spcBef>
                <a:spcPts val="360"/>
              </a:spcBef>
              <a:spcAft>
                <a:spcPts val="0"/>
              </a:spcAft>
              <a:buSzPts val="1440"/>
              <a:buChar char="◻"/>
              <a:defRPr/>
            </a:lvl2pPr>
            <a:lvl3pPr indent="-302894" lvl="2" marL="1371600" rtl="0" algn="l">
              <a:lnSpc>
                <a:spcPct val="100000"/>
              </a:lnSpc>
              <a:spcBef>
                <a:spcPts val="360"/>
              </a:spcBef>
              <a:spcAft>
                <a:spcPts val="0"/>
              </a:spcAft>
              <a:buSzPts val="1170"/>
              <a:buChar char="■"/>
              <a:defRPr/>
            </a:lvl3pPr>
            <a:lvl4pPr indent="-308610" lvl="3" marL="1828800" rtl="0" algn="l">
              <a:lnSpc>
                <a:spcPct val="100000"/>
              </a:lnSpc>
              <a:spcBef>
                <a:spcPts val="360"/>
              </a:spcBef>
              <a:spcAft>
                <a:spcPts val="0"/>
              </a:spcAft>
              <a:buSzPts val="126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997" name="Google Shape;997;p12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Clr>
                <a:schemeClr val="dk1"/>
              </a:buClr>
              <a:buSzPts val="1400"/>
              <a:buFont typeface="Arial"/>
              <a:buNone/>
              <a:defRPr sz="1200"/>
            </a:lvl1pPr>
            <a:lvl2pPr lvl="1" rtl="0" algn="l">
              <a:lnSpc>
                <a:spcPct val="100000"/>
              </a:lnSpc>
              <a:spcBef>
                <a:spcPts val="0"/>
              </a:spcBef>
              <a:spcAft>
                <a:spcPts val="0"/>
              </a:spcAft>
              <a:buClr>
                <a:schemeClr val="dk1"/>
              </a:buClr>
              <a:buSzPts val="1400"/>
              <a:buFont typeface="Arial"/>
              <a:buNone/>
              <a:defRPr/>
            </a:lvl2pPr>
            <a:lvl3pPr lvl="2" rtl="0" algn="l">
              <a:lnSpc>
                <a:spcPct val="100000"/>
              </a:lnSpc>
              <a:spcBef>
                <a:spcPts val="0"/>
              </a:spcBef>
              <a:spcAft>
                <a:spcPts val="0"/>
              </a:spcAft>
              <a:buClr>
                <a:schemeClr val="dk1"/>
              </a:buClr>
              <a:buSzPts val="1400"/>
              <a:buFont typeface="Arial"/>
              <a:buNone/>
              <a:defRPr/>
            </a:lvl3pPr>
            <a:lvl4pPr lvl="3" rtl="0" algn="l">
              <a:lnSpc>
                <a:spcPct val="100000"/>
              </a:lnSpc>
              <a:spcBef>
                <a:spcPts val="0"/>
              </a:spcBef>
              <a:spcAft>
                <a:spcPts val="0"/>
              </a:spcAft>
              <a:buClr>
                <a:schemeClr val="dk1"/>
              </a:buClr>
              <a:buSzPts val="1400"/>
              <a:buFont typeface="Arial"/>
              <a:buNone/>
              <a:defRPr/>
            </a:lvl4pPr>
            <a:lvl5pPr lvl="4" rtl="0" algn="l">
              <a:lnSpc>
                <a:spcPct val="100000"/>
              </a:lnSpc>
              <a:spcBef>
                <a:spcPts val="0"/>
              </a:spcBef>
              <a:spcAft>
                <a:spcPts val="0"/>
              </a:spcAft>
              <a:buClr>
                <a:schemeClr val="dk1"/>
              </a:buClr>
              <a:buSzPts val="1400"/>
              <a:buFont typeface="Arial"/>
              <a:buNone/>
              <a:defRPr/>
            </a:lvl5pPr>
            <a:lvl6pPr lvl="5" rtl="0" algn="l">
              <a:lnSpc>
                <a:spcPct val="100000"/>
              </a:lnSpc>
              <a:spcBef>
                <a:spcPts val="0"/>
              </a:spcBef>
              <a:spcAft>
                <a:spcPts val="0"/>
              </a:spcAft>
              <a:buClr>
                <a:schemeClr val="dk1"/>
              </a:buClr>
              <a:buSzPts val="1400"/>
              <a:buFont typeface="Arial"/>
              <a:buNone/>
              <a:defRPr/>
            </a:lvl6pPr>
            <a:lvl7pPr lvl="6" rtl="0" algn="l">
              <a:lnSpc>
                <a:spcPct val="100000"/>
              </a:lnSpc>
              <a:spcBef>
                <a:spcPts val="0"/>
              </a:spcBef>
              <a:spcAft>
                <a:spcPts val="0"/>
              </a:spcAft>
              <a:buClr>
                <a:schemeClr val="dk1"/>
              </a:buClr>
              <a:buSzPts val="1400"/>
              <a:buFont typeface="Arial"/>
              <a:buNone/>
              <a:defRPr/>
            </a:lvl7pPr>
            <a:lvl8pPr lvl="7" rtl="0" algn="l">
              <a:lnSpc>
                <a:spcPct val="100000"/>
              </a:lnSpc>
              <a:spcBef>
                <a:spcPts val="0"/>
              </a:spcBef>
              <a:spcAft>
                <a:spcPts val="0"/>
              </a:spcAft>
              <a:buClr>
                <a:schemeClr val="dk1"/>
              </a:buClr>
              <a:buSzPts val="1400"/>
              <a:buFont typeface="Arial"/>
              <a:buNone/>
              <a:defRPr/>
            </a:lvl8pPr>
            <a:lvl9pPr lvl="8" rtl="0" algn="l">
              <a:lnSpc>
                <a:spcPct val="100000"/>
              </a:lnSpc>
              <a:spcBef>
                <a:spcPts val="0"/>
              </a:spcBef>
              <a:spcAft>
                <a:spcPts val="0"/>
              </a:spcAft>
              <a:buClr>
                <a:schemeClr val="dk1"/>
              </a:buClr>
              <a:buSzPts val="1400"/>
              <a:buFont typeface="Arial"/>
              <a:buNone/>
              <a:defRPr/>
            </a:lvl9pPr>
          </a:lstStyle>
          <a:p/>
        </p:txBody>
      </p:sp>
      <p:sp>
        <p:nvSpPr>
          <p:cNvPr id="998" name="Google Shape;998;p12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99" name="Google Shape;999;p12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chemeClr val="dk1"/>
              </a:buClr>
              <a:buSzPts val="1400"/>
              <a:buFont typeface="Arial"/>
              <a:buNone/>
              <a:defRPr/>
            </a:lvl1pPr>
            <a:lvl2pPr lvl="1" rtl="0" algn="l">
              <a:lnSpc>
                <a:spcPct val="100000"/>
              </a:lnSpc>
              <a:spcBef>
                <a:spcPts val="0"/>
              </a:spcBef>
              <a:spcAft>
                <a:spcPts val="0"/>
              </a:spcAft>
              <a:buClr>
                <a:schemeClr val="dk1"/>
              </a:buClr>
              <a:buSzPts val="1400"/>
              <a:buFont typeface="Arial"/>
              <a:buNone/>
              <a:defRPr/>
            </a:lvl2pPr>
            <a:lvl3pPr lvl="2" rtl="0" algn="l">
              <a:lnSpc>
                <a:spcPct val="100000"/>
              </a:lnSpc>
              <a:spcBef>
                <a:spcPts val="0"/>
              </a:spcBef>
              <a:spcAft>
                <a:spcPts val="0"/>
              </a:spcAft>
              <a:buClr>
                <a:schemeClr val="dk1"/>
              </a:buClr>
              <a:buSzPts val="1400"/>
              <a:buFont typeface="Arial"/>
              <a:buNone/>
              <a:defRPr/>
            </a:lvl3pPr>
            <a:lvl4pPr lvl="3" rtl="0" algn="l">
              <a:lnSpc>
                <a:spcPct val="100000"/>
              </a:lnSpc>
              <a:spcBef>
                <a:spcPts val="0"/>
              </a:spcBef>
              <a:spcAft>
                <a:spcPts val="0"/>
              </a:spcAft>
              <a:buClr>
                <a:schemeClr val="dk1"/>
              </a:buClr>
              <a:buSzPts val="1400"/>
              <a:buFont typeface="Arial"/>
              <a:buNone/>
              <a:defRPr/>
            </a:lvl4pPr>
            <a:lvl5pPr lvl="4" rtl="0" algn="l">
              <a:lnSpc>
                <a:spcPct val="100000"/>
              </a:lnSpc>
              <a:spcBef>
                <a:spcPts val="0"/>
              </a:spcBef>
              <a:spcAft>
                <a:spcPts val="0"/>
              </a:spcAft>
              <a:buClr>
                <a:schemeClr val="dk1"/>
              </a:buClr>
              <a:buSzPts val="1400"/>
              <a:buFont typeface="Arial"/>
              <a:buNone/>
              <a:defRPr/>
            </a:lvl5pPr>
            <a:lvl6pPr lvl="5" rtl="0" algn="l">
              <a:lnSpc>
                <a:spcPct val="100000"/>
              </a:lnSpc>
              <a:spcBef>
                <a:spcPts val="0"/>
              </a:spcBef>
              <a:spcAft>
                <a:spcPts val="0"/>
              </a:spcAft>
              <a:buClr>
                <a:schemeClr val="dk1"/>
              </a:buClr>
              <a:buSzPts val="1400"/>
              <a:buFont typeface="Arial"/>
              <a:buNone/>
              <a:defRPr/>
            </a:lvl6pPr>
            <a:lvl7pPr lvl="6" rtl="0" algn="l">
              <a:lnSpc>
                <a:spcPct val="100000"/>
              </a:lnSpc>
              <a:spcBef>
                <a:spcPts val="0"/>
              </a:spcBef>
              <a:spcAft>
                <a:spcPts val="0"/>
              </a:spcAft>
              <a:buClr>
                <a:schemeClr val="dk1"/>
              </a:buClr>
              <a:buSzPts val="1400"/>
              <a:buFont typeface="Arial"/>
              <a:buNone/>
              <a:defRPr/>
            </a:lvl7pPr>
            <a:lvl8pPr lvl="7" rtl="0" algn="l">
              <a:lnSpc>
                <a:spcPct val="100000"/>
              </a:lnSpc>
              <a:spcBef>
                <a:spcPts val="0"/>
              </a:spcBef>
              <a:spcAft>
                <a:spcPts val="0"/>
              </a:spcAft>
              <a:buClr>
                <a:schemeClr val="dk1"/>
              </a:buClr>
              <a:buSzPts val="1400"/>
              <a:buFont typeface="Arial"/>
              <a:buNone/>
              <a:defRPr/>
            </a:lvl8pPr>
            <a:lvl9pPr lvl="8" rtl="0" algn="l">
              <a:lnSpc>
                <a:spcPct val="100000"/>
              </a:lnSpc>
              <a:spcBef>
                <a:spcPts val="0"/>
              </a:spcBef>
              <a:spcAft>
                <a:spcPts val="0"/>
              </a:spcAft>
              <a:buClr>
                <a:schemeClr val="dk1"/>
              </a:buClr>
              <a:buSzPts val="1400"/>
              <a:buFont typeface="Arial"/>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1000" name="Shape 1000"/>
        <p:cNvGrpSpPr/>
        <p:nvPr/>
      </p:nvGrpSpPr>
      <p:grpSpPr>
        <a:xfrm>
          <a:off x="0" y="0"/>
          <a:ext cx="0" cy="0"/>
          <a:chOff x="0" y="0"/>
          <a:chExt cx="0" cy="0"/>
        </a:xfrm>
      </p:grpSpPr>
      <p:sp>
        <p:nvSpPr>
          <p:cNvPr id="1001" name="Google Shape;1001;p125"/>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02" name="Google Shape;1002;p125"/>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rtl="0" algn="l">
              <a:lnSpc>
                <a:spcPct val="100000"/>
              </a:lnSpc>
              <a:spcBef>
                <a:spcPts val="360"/>
              </a:spcBef>
              <a:spcAft>
                <a:spcPts val="0"/>
              </a:spcAft>
              <a:buSzPts val="1350"/>
              <a:buChar char="■"/>
              <a:defRPr/>
            </a:lvl1pPr>
            <a:lvl2pPr indent="-320040" lvl="1" marL="914400" rtl="0" algn="l">
              <a:lnSpc>
                <a:spcPct val="100000"/>
              </a:lnSpc>
              <a:spcBef>
                <a:spcPts val="360"/>
              </a:spcBef>
              <a:spcAft>
                <a:spcPts val="0"/>
              </a:spcAft>
              <a:buSzPts val="1440"/>
              <a:buChar char="◻"/>
              <a:defRPr/>
            </a:lvl2pPr>
            <a:lvl3pPr indent="-302894" lvl="2" marL="1371600" rtl="0" algn="l">
              <a:lnSpc>
                <a:spcPct val="100000"/>
              </a:lnSpc>
              <a:spcBef>
                <a:spcPts val="360"/>
              </a:spcBef>
              <a:spcAft>
                <a:spcPts val="0"/>
              </a:spcAft>
              <a:buSzPts val="1170"/>
              <a:buChar char="■"/>
              <a:defRPr/>
            </a:lvl3pPr>
            <a:lvl4pPr indent="-308610" lvl="3" marL="1828800" rtl="0" algn="l">
              <a:lnSpc>
                <a:spcPct val="100000"/>
              </a:lnSpc>
              <a:spcBef>
                <a:spcPts val="360"/>
              </a:spcBef>
              <a:spcAft>
                <a:spcPts val="0"/>
              </a:spcAft>
              <a:buSzPts val="126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1003" name="Google Shape;1003;p12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Clr>
                <a:schemeClr val="dk1"/>
              </a:buClr>
              <a:buSzPts val="1400"/>
              <a:buFont typeface="Arial"/>
              <a:buNone/>
              <a:defRPr sz="1200"/>
            </a:lvl1pPr>
            <a:lvl2pPr lvl="1" rtl="0" algn="l">
              <a:lnSpc>
                <a:spcPct val="100000"/>
              </a:lnSpc>
              <a:spcBef>
                <a:spcPts val="0"/>
              </a:spcBef>
              <a:spcAft>
                <a:spcPts val="0"/>
              </a:spcAft>
              <a:buClr>
                <a:schemeClr val="dk1"/>
              </a:buClr>
              <a:buSzPts val="1400"/>
              <a:buFont typeface="Arial"/>
              <a:buNone/>
              <a:defRPr/>
            </a:lvl2pPr>
            <a:lvl3pPr lvl="2" rtl="0" algn="l">
              <a:lnSpc>
                <a:spcPct val="100000"/>
              </a:lnSpc>
              <a:spcBef>
                <a:spcPts val="0"/>
              </a:spcBef>
              <a:spcAft>
                <a:spcPts val="0"/>
              </a:spcAft>
              <a:buClr>
                <a:schemeClr val="dk1"/>
              </a:buClr>
              <a:buSzPts val="1400"/>
              <a:buFont typeface="Arial"/>
              <a:buNone/>
              <a:defRPr/>
            </a:lvl3pPr>
            <a:lvl4pPr lvl="3" rtl="0" algn="l">
              <a:lnSpc>
                <a:spcPct val="100000"/>
              </a:lnSpc>
              <a:spcBef>
                <a:spcPts val="0"/>
              </a:spcBef>
              <a:spcAft>
                <a:spcPts val="0"/>
              </a:spcAft>
              <a:buClr>
                <a:schemeClr val="dk1"/>
              </a:buClr>
              <a:buSzPts val="1400"/>
              <a:buFont typeface="Arial"/>
              <a:buNone/>
              <a:defRPr/>
            </a:lvl4pPr>
            <a:lvl5pPr lvl="4" rtl="0" algn="l">
              <a:lnSpc>
                <a:spcPct val="100000"/>
              </a:lnSpc>
              <a:spcBef>
                <a:spcPts val="0"/>
              </a:spcBef>
              <a:spcAft>
                <a:spcPts val="0"/>
              </a:spcAft>
              <a:buClr>
                <a:schemeClr val="dk1"/>
              </a:buClr>
              <a:buSzPts val="1400"/>
              <a:buFont typeface="Arial"/>
              <a:buNone/>
              <a:defRPr/>
            </a:lvl5pPr>
            <a:lvl6pPr lvl="5" rtl="0" algn="l">
              <a:lnSpc>
                <a:spcPct val="100000"/>
              </a:lnSpc>
              <a:spcBef>
                <a:spcPts val="0"/>
              </a:spcBef>
              <a:spcAft>
                <a:spcPts val="0"/>
              </a:spcAft>
              <a:buClr>
                <a:schemeClr val="dk1"/>
              </a:buClr>
              <a:buSzPts val="1400"/>
              <a:buFont typeface="Arial"/>
              <a:buNone/>
              <a:defRPr/>
            </a:lvl6pPr>
            <a:lvl7pPr lvl="6" rtl="0" algn="l">
              <a:lnSpc>
                <a:spcPct val="100000"/>
              </a:lnSpc>
              <a:spcBef>
                <a:spcPts val="0"/>
              </a:spcBef>
              <a:spcAft>
                <a:spcPts val="0"/>
              </a:spcAft>
              <a:buClr>
                <a:schemeClr val="dk1"/>
              </a:buClr>
              <a:buSzPts val="1400"/>
              <a:buFont typeface="Arial"/>
              <a:buNone/>
              <a:defRPr/>
            </a:lvl7pPr>
            <a:lvl8pPr lvl="7" rtl="0" algn="l">
              <a:lnSpc>
                <a:spcPct val="100000"/>
              </a:lnSpc>
              <a:spcBef>
                <a:spcPts val="0"/>
              </a:spcBef>
              <a:spcAft>
                <a:spcPts val="0"/>
              </a:spcAft>
              <a:buClr>
                <a:schemeClr val="dk1"/>
              </a:buClr>
              <a:buSzPts val="1400"/>
              <a:buFont typeface="Arial"/>
              <a:buNone/>
              <a:defRPr/>
            </a:lvl8pPr>
            <a:lvl9pPr lvl="8" rtl="0" algn="l">
              <a:lnSpc>
                <a:spcPct val="100000"/>
              </a:lnSpc>
              <a:spcBef>
                <a:spcPts val="0"/>
              </a:spcBef>
              <a:spcAft>
                <a:spcPts val="0"/>
              </a:spcAft>
              <a:buClr>
                <a:schemeClr val="dk1"/>
              </a:buClr>
              <a:buSzPts val="1400"/>
              <a:buFont typeface="Arial"/>
              <a:buNone/>
              <a:defRPr/>
            </a:lvl9pPr>
          </a:lstStyle>
          <a:p/>
        </p:txBody>
      </p:sp>
      <p:sp>
        <p:nvSpPr>
          <p:cNvPr id="1004" name="Google Shape;1004;p12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05" name="Google Shape;1005;p12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chemeClr val="dk1"/>
              </a:buClr>
              <a:buSzPts val="1400"/>
              <a:buFont typeface="Arial"/>
              <a:buNone/>
              <a:defRPr/>
            </a:lvl1pPr>
            <a:lvl2pPr lvl="1" rtl="0" algn="l">
              <a:lnSpc>
                <a:spcPct val="100000"/>
              </a:lnSpc>
              <a:spcBef>
                <a:spcPts val="0"/>
              </a:spcBef>
              <a:spcAft>
                <a:spcPts val="0"/>
              </a:spcAft>
              <a:buClr>
                <a:schemeClr val="dk1"/>
              </a:buClr>
              <a:buSzPts val="1400"/>
              <a:buFont typeface="Arial"/>
              <a:buNone/>
              <a:defRPr/>
            </a:lvl2pPr>
            <a:lvl3pPr lvl="2" rtl="0" algn="l">
              <a:lnSpc>
                <a:spcPct val="100000"/>
              </a:lnSpc>
              <a:spcBef>
                <a:spcPts val="0"/>
              </a:spcBef>
              <a:spcAft>
                <a:spcPts val="0"/>
              </a:spcAft>
              <a:buClr>
                <a:schemeClr val="dk1"/>
              </a:buClr>
              <a:buSzPts val="1400"/>
              <a:buFont typeface="Arial"/>
              <a:buNone/>
              <a:defRPr/>
            </a:lvl3pPr>
            <a:lvl4pPr lvl="3" rtl="0" algn="l">
              <a:lnSpc>
                <a:spcPct val="100000"/>
              </a:lnSpc>
              <a:spcBef>
                <a:spcPts val="0"/>
              </a:spcBef>
              <a:spcAft>
                <a:spcPts val="0"/>
              </a:spcAft>
              <a:buClr>
                <a:schemeClr val="dk1"/>
              </a:buClr>
              <a:buSzPts val="1400"/>
              <a:buFont typeface="Arial"/>
              <a:buNone/>
              <a:defRPr/>
            </a:lvl4pPr>
            <a:lvl5pPr lvl="4" rtl="0" algn="l">
              <a:lnSpc>
                <a:spcPct val="100000"/>
              </a:lnSpc>
              <a:spcBef>
                <a:spcPts val="0"/>
              </a:spcBef>
              <a:spcAft>
                <a:spcPts val="0"/>
              </a:spcAft>
              <a:buClr>
                <a:schemeClr val="dk1"/>
              </a:buClr>
              <a:buSzPts val="1400"/>
              <a:buFont typeface="Arial"/>
              <a:buNone/>
              <a:defRPr/>
            </a:lvl5pPr>
            <a:lvl6pPr lvl="5" rtl="0" algn="l">
              <a:lnSpc>
                <a:spcPct val="100000"/>
              </a:lnSpc>
              <a:spcBef>
                <a:spcPts val="0"/>
              </a:spcBef>
              <a:spcAft>
                <a:spcPts val="0"/>
              </a:spcAft>
              <a:buClr>
                <a:schemeClr val="dk1"/>
              </a:buClr>
              <a:buSzPts val="1400"/>
              <a:buFont typeface="Arial"/>
              <a:buNone/>
              <a:defRPr/>
            </a:lvl6pPr>
            <a:lvl7pPr lvl="6" rtl="0" algn="l">
              <a:lnSpc>
                <a:spcPct val="100000"/>
              </a:lnSpc>
              <a:spcBef>
                <a:spcPts val="0"/>
              </a:spcBef>
              <a:spcAft>
                <a:spcPts val="0"/>
              </a:spcAft>
              <a:buClr>
                <a:schemeClr val="dk1"/>
              </a:buClr>
              <a:buSzPts val="1400"/>
              <a:buFont typeface="Arial"/>
              <a:buNone/>
              <a:defRPr/>
            </a:lvl7pPr>
            <a:lvl8pPr lvl="7" rtl="0" algn="l">
              <a:lnSpc>
                <a:spcPct val="100000"/>
              </a:lnSpc>
              <a:spcBef>
                <a:spcPts val="0"/>
              </a:spcBef>
              <a:spcAft>
                <a:spcPts val="0"/>
              </a:spcAft>
              <a:buClr>
                <a:schemeClr val="dk1"/>
              </a:buClr>
              <a:buSzPts val="1400"/>
              <a:buFont typeface="Arial"/>
              <a:buNone/>
              <a:defRPr/>
            </a:lvl8pPr>
            <a:lvl9pPr lvl="8" rtl="0" algn="l">
              <a:lnSpc>
                <a:spcPct val="100000"/>
              </a:lnSpc>
              <a:spcBef>
                <a:spcPts val="0"/>
              </a:spcBef>
              <a:spcAft>
                <a:spcPts val="0"/>
              </a:spcAft>
              <a:buClr>
                <a:schemeClr val="dk1"/>
              </a:buClr>
              <a:buSzPts val="1400"/>
              <a:buFont typeface="Arial"/>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1006" name="Shape 1006"/>
        <p:cNvGrpSpPr/>
        <p:nvPr/>
      </p:nvGrpSpPr>
      <p:grpSpPr>
        <a:xfrm>
          <a:off x="0" y="0"/>
          <a:ext cx="0" cy="0"/>
          <a:chOff x="0" y="0"/>
          <a:chExt cx="0" cy="0"/>
        </a:xfrm>
      </p:grpSpPr>
      <p:sp>
        <p:nvSpPr>
          <p:cNvPr id="1007" name="Google Shape;1007;p12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08" name="Google Shape;1008;p126"/>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rtl="0" algn="l">
              <a:lnSpc>
                <a:spcPct val="100000"/>
              </a:lnSpc>
              <a:spcBef>
                <a:spcPts val="360"/>
              </a:spcBef>
              <a:spcAft>
                <a:spcPts val="0"/>
              </a:spcAft>
              <a:buSzPts val="1350"/>
              <a:buChar char="■"/>
              <a:defRPr/>
            </a:lvl1pPr>
            <a:lvl2pPr indent="-320040" lvl="1" marL="914400" rtl="0" algn="l">
              <a:lnSpc>
                <a:spcPct val="100000"/>
              </a:lnSpc>
              <a:spcBef>
                <a:spcPts val="360"/>
              </a:spcBef>
              <a:spcAft>
                <a:spcPts val="0"/>
              </a:spcAft>
              <a:buSzPts val="1440"/>
              <a:buChar char="◻"/>
              <a:defRPr/>
            </a:lvl2pPr>
            <a:lvl3pPr indent="-302894" lvl="2" marL="1371600" rtl="0" algn="l">
              <a:lnSpc>
                <a:spcPct val="100000"/>
              </a:lnSpc>
              <a:spcBef>
                <a:spcPts val="360"/>
              </a:spcBef>
              <a:spcAft>
                <a:spcPts val="0"/>
              </a:spcAft>
              <a:buSzPts val="1170"/>
              <a:buChar char="■"/>
              <a:defRPr/>
            </a:lvl3pPr>
            <a:lvl4pPr indent="-308610" lvl="3" marL="1828800" rtl="0" algn="l">
              <a:lnSpc>
                <a:spcPct val="100000"/>
              </a:lnSpc>
              <a:spcBef>
                <a:spcPts val="360"/>
              </a:spcBef>
              <a:spcAft>
                <a:spcPts val="0"/>
              </a:spcAft>
              <a:buSzPts val="126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1009" name="Google Shape;1009;p12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Clr>
                <a:schemeClr val="dk1"/>
              </a:buClr>
              <a:buSzPts val="1400"/>
              <a:buFont typeface="Arial"/>
              <a:buNone/>
              <a:defRPr sz="1200"/>
            </a:lvl1pPr>
            <a:lvl2pPr lvl="1" rtl="0" algn="l">
              <a:lnSpc>
                <a:spcPct val="100000"/>
              </a:lnSpc>
              <a:spcBef>
                <a:spcPts val="0"/>
              </a:spcBef>
              <a:spcAft>
                <a:spcPts val="0"/>
              </a:spcAft>
              <a:buClr>
                <a:schemeClr val="dk1"/>
              </a:buClr>
              <a:buSzPts val="1400"/>
              <a:buFont typeface="Arial"/>
              <a:buNone/>
              <a:defRPr/>
            </a:lvl2pPr>
            <a:lvl3pPr lvl="2" rtl="0" algn="l">
              <a:lnSpc>
                <a:spcPct val="100000"/>
              </a:lnSpc>
              <a:spcBef>
                <a:spcPts val="0"/>
              </a:spcBef>
              <a:spcAft>
                <a:spcPts val="0"/>
              </a:spcAft>
              <a:buClr>
                <a:schemeClr val="dk1"/>
              </a:buClr>
              <a:buSzPts val="1400"/>
              <a:buFont typeface="Arial"/>
              <a:buNone/>
              <a:defRPr/>
            </a:lvl3pPr>
            <a:lvl4pPr lvl="3" rtl="0" algn="l">
              <a:lnSpc>
                <a:spcPct val="100000"/>
              </a:lnSpc>
              <a:spcBef>
                <a:spcPts val="0"/>
              </a:spcBef>
              <a:spcAft>
                <a:spcPts val="0"/>
              </a:spcAft>
              <a:buClr>
                <a:schemeClr val="dk1"/>
              </a:buClr>
              <a:buSzPts val="1400"/>
              <a:buFont typeface="Arial"/>
              <a:buNone/>
              <a:defRPr/>
            </a:lvl4pPr>
            <a:lvl5pPr lvl="4" rtl="0" algn="l">
              <a:lnSpc>
                <a:spcPct val="100000"/>
              </a:lnSpc>
              <a:spcBef>
                <a:spcPts val="0"/>
              </a:spcBef>
              <a:spcAft>
                <a:spcPts val="0"/>
              </a:spcAft>
              <a:buClr>
                <a:schemeClr val="dk1"/>
              </a:buClr>
              <a:buSzPts val="1400"/>
              <a:buFont typeface="Arial"/>
              <a:buNone/>
              <a:defRPr/>
            </a:lvl5pPr>
            <a:lvl6pPr lvl="5" rtl="0" algn="l">
              <a:lnSpc>
                <a:spcPct val="100000"/>
              </a:lnSpc>
              <a:spcBef>
                <a:spcPts val="0"/>
              </a:spcBef>
              <a:spcAft>
                <a:spcPts val="0"/>
              </a:spcAft>
              <a:buClr>
                <a:schemeClr val="dk1"/>
              </a:buClr>
              <a:buSzPts val="1400"/>
              <a:buFont typeface="Arial"/>
              <a:buNone/>
              <a:defRPr/>
            </a:lvl6pPr>
            <a:lvl7pPr lvl="6" rtl="0" algn="l">
              <a:lnSpc>
                <a:spcPct val="100000"/>
              </a:lnSpc>
              <a:spcBef>
                <a:spcPts val="0"/>
              </a:spcBef>
              <a:spcAft>
                <a:spcPts val="0"/>
              </a:spcAft>
              <a:buClr>
                <a:schemeClr val="dk1"/>
              </a:buClr>
              <a:buSzPts val="1400"/>
              <a:buFont typeface="Arial"/>
              <a:buNone/>
              <a:defRPr/>
            </a:lvl7pPr>
            <a:lvl8pPr lvl="7" rtl="0" algn="l">
              <a:lnSpc>
                <a:spcPct val="100000"/>
              </a:lnSpc>
              <a:spcBef>
                <a:spcPts val="0"/>
              </a:spcBef>
              <a:spcAft>
                <a:spcPts val="0"/>
              </a:spcAft>
              <a:buClr>
                <a:schemeClr val="dk1"/>
              </a:buClr>
              <a:buSzPts val="1400"/>
              <a:buFont typeface="Arial"/>
              <a:buNone/>
              <a:defRPr/>
            </a:lvl8pPr>
            <a:lvl9pPr lvl="8" rtl="0" algn="l">
              <a:lnSpc>
                <a:spcPct val="100000"/>
              </a:lnSpc>
              <a:spcBef>
                <a:spcPts val="0"/>
              </a:spcBef>
              <a:spcAft>
                <a:spcPts val="0"/>
              </a:spcAft>
              <a:buClr>
                <a:schemeClr val="dk1"/>
              </a:buClr>
              <a:buSzPts val="1400"/>
              <a:buFont typeface="Arial"/>
              <a:buNone/>
              <a:defRPr/>
            </a:lvl9pPr>
          </a:lstStyle>
          <a:p/>
        </p:txBody>
      </p:sp>
      <p:sp>
        <p:nvSpPr>
          <p:cNvPr id="1010" name="Google Shape;1010;p12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11" name="Google Shape;1011;p12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chemeClr val="dk1"/>
              </a:buClr>
              <a:buSzPts val="1400"/>
              <a:buFont typeface="Arial"/>
              <a:buNone/>
              <a:defRPr/>
            </a:lvl1pPr>
            <a:lvl2pPr lvl="1" rtl="0" algn="l">
              <a:lnSpc>
                <a:spcPct val="100000"/>
              </a:lnSpc>
              <a:spcBef>
                <a:spcPts val="0"/>
              </a:spcBef>
              <a:spcAft>
                <a:spcPts val="0"/>
              </a:spcAft>
              <a:buClr>
                <a:schemeClr val="dk1"/>
              </a:buClr>
              <a:buSzPts val="1400"/>
              <a:buFont typeface="Arial"/>
              <a:buNone/>
              <a:defRPr/>
            </a:lvl2pPr>
            <a:lvl3pPr lvl="2" rtl="0" algn="l">
              <a:lnSpc>
                <a:spcPct val="100000"/>
              </a:lnSpc>
              <a:spcBef>
                <a:spcPts val="0"/>
              </a:spcBef>
              <a:spcAft>
                <a:spcPts val="0"/>
              </a:spcAft>
              <a:buClr>
                <a:schemeClr val="dk1"/>
              </a:buClr>
              <a:buSzPts val="1400"/>
              <a:buFont typeface="Arial"/>
              <a:buNone/>
              <a:defRPr/>
            </a:lvl3pPr>
            <a:lvl4pPr lvl="3" rtl="0" algn="l">
              <a:lnSpc>
                <a:spcPct val="100000"/>
              </a:lnSpc>
              <a:spcBef>
                <a:spcPts val="0"/>
              </a:spcBef>
              <a:spcAft>
                <a:spcPts val="0"/>
              </a:spcAft>
              <a:buClr>
                <a:schemeClr val="dk1"/>
              </a:buClr>
              <a:buSzPts val="1400"/>
              <a:buFont typeface="Arial"/>
              <a:buNone/>
              <a:defRPr/>
            </a:lvl4pPr>
            <a:lvl5pPr lvl="4" rtl="0" algn="l">
              <a:lnSpc>
                <a:spcPct val="100000"/>
              </a:lnSpc>
              <a:spcBef>
                <a:spcPts val="0"/>
              </a:spcBef>
              <a:spcAft>
                <a:spcPts val="0"/>
              </a:spcAft>
              <a:buClr>
                <a:schemeClr val="dk1"/>
              </a:buClr>
              <a:buSzPts val="1400"/>
              <a:buFont typeface="Arial"/>
              <a:buNone/>
              <a:defRPr/>
            </a:lvl5pPr>
            <a:lvl6pPr lvl="5" rtl="0" algn="l">
              <a:lnSpc>
                <a:spcPct val="100000"/>
              </a:lnSpc>
              <a:spcBef>
                <a:spcPts val="0"/>
              </a:spcBef>
              <a:spcAft>
                <a:spcPts val="0"/>
              </a:spcAft>
              <a:buClr>
                <a:schemeClr val="dk1"/>
              </a:buClr>
              <a:buSzPts val="1400"/>
              <a:buFont typeface="Arial"/>
              <a:buNone/>
              <a:defRPr/>
            </a:lvl6pPr>
            <a:lvl7pPr lvl="6" rtl="0" algn="l">
              <a:lnSpc>
                <a:spcPct val="100000"/>
              </a:lnSpc>
              <a:spcBef>
                <a:spcPts val="0"/>
              </a:spcBef>
              <a:spcAft>
                <a:spcPts val="0"/>
              </a:spcAft>
              <a:buClr>
                <a:schemeClr val="dk1"/>
              </a:buClr>
              <a:buSzPts val="1400"/>
              <a:buFont typeface="Arial"/>
              <a:buNone/>
              <a:defRPr/>
            </a:lvl7pPr>
            <a:lvl8pPr lvl="7" rtl="0" algn="l">
              <a:lnSpc>
                <a:spcPct val="100000"/>
              </a:lnSpc>
              <a:spcBef>
                <a:spcPts val="0"/>
              </a:spcBef>
              <a:spcAft>
                <a:spcPts val="0"/>
              </a:spcAft>
              <a:buClr>
                <a:schemeClr val="dk1"/>
              </a:buClr>
              <a:buSzPts val="1400"/>
              <a:buFont typeface="Arial"/>
              <a:buNone/>
              <a:defRPr/>
            </a:lvl8pPr>
            <a:lvl9pPr lvl="8" rtl="0" algn="l">
              <a:lnSpc>
                <a:spcPct val="100000"/>
              </a:lnSpc>
              <a:spcBef>
                <a:spcPts val="0"/>
              </a:spcBef>
              <a:spcAft>
                <a:spcPts val="0"/>
              </a:spcAft>
              <a:buClr>
                <a:schemeClr val="dk1"/>
              </a:buClr>
              <a:buSzPts val="1400"/>
              <a:buFont typeface="Arial"/>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1012" name="Shape 1012"/>
        <p:cNvGrpSpPr/>
        <p:nvPr/>
      </p:nvGrpSpPr>
      <p:grpSpPr>
        <a:xfrm>
          <a:off x="0" y="0"/>
          <a:ext cx="0" cy="0"/>
          <a:chOff x="0" y="0"/>
          <a:chExt cx="0" cy="0"/>
        </a:xfrm>
      </p:grpSpPr>
      <p:sp>
        <p:nvSpPr>
          <p:cNvPr id="1013" name="Google Shape;1013;p127"/>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b="1" sz="2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14" name="Google Shape;1014;p127"/>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1015" name="Google Shape;1015;p127"/>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280"/>
              </a:spcBef>
              <a:spcAft>
                <a:spcPts val="0"/>
              </a:spcAft>
              <a:buSzPts val="1050"/>
              <a:buNone/>
              <a:defRPr sz="1400"/>
            </a:lvl1pPr>
            <a:lvl2pPr indent="-228600" lvl="1" marL="914400" rtl="0" algn="l">
              <a:lnSpc>
                <a:spcPct val="100000"/>
              </a:lnSpc>
              <a:spcBef>
                <a:spcPts val="240"/>
              </a:spcBef>
              <a:spcAft>
                <a:spcPts val="0"/>
              </a:spcAft>
              <a:buSzPts val="960"/>
              <a:buNone/>
              <a:defRPr sz="1200"/>
            </a:lvl2pPr>
            <a:lvl3pPr indent="-228600" lvl="2" marL="1371600" rtl="0" algn="l">
              <a:lnSpc>
                <a:spcPct val="100000"/>
              </a:lnSpc>
              <a:spcBef>
                <a:spcPts val="200"/>
              </a:spcBef>
              <a:spcAft>
                <a:spcPts val="0"/>
              </a:spcAft>
              <a:buSzPts val="650"/>
              <a:buNone/>
              <a:defRPr sz="1000"/>
            </a:lvl3pPr>
            <a:lvl4pPr indent="-228600" lvl="3" marL="1828800" rtl="0" algn="l">
              <a:lnSpc>
                <a:spcPct val="100000"/>
              </a:lnSpc>
              <a:spcBef>
                <a:spcPts val="180"/>
              </a:spcBef>
              <a:spcAft>
                <a:spcPts val="0"/>
              </a:spcAft>
              <a:buSzPts val="630"/>
              <a:buNone/>
              <a:defRPr sz="900"/>
            </a:lvl4pPr>
            <a:lvl5pPr indent="-228600" lvl="4" marL="2286000" rtl="0" algn="l">
              <a:lnSpc>
                <a:spcPct val="100000"/>
              </a:lnSpc>
              <a:spcBef>
                <a:spcPts val="180"/>
              </a:spcBef>
              <a:spcAft>
                <a:spcPts val="0"/>
              </a:spcAft>
              <a:buSzPts val="900"/>
              <a:buNone/>
              <a:defRPr sz="900"/>
            </a:lvl5pPr>
            <a:lvl6pPr indent="-228600" lvl="5" marL="2743200" rtl="0" algn="l">
              <a:lnSpc>
                <a:spcPct val="100000"/>
              </a:lnSpc>
              <a:spcBef>
                <a:spcPts val="180"/>
              </a:spcBef>
              <a:spcAft>
                <a:spcPts val="0"/>
              </a:spcAft>
              <a:buSzPts val="900"/>
              <a:buNone/>
              <a:defRPr sz="900"/>
            </a:lvl6pPr>
            <a:lvl7pPr indent="-228600" lvl="6" marL="3200400" rtl="0" algn="l">
              <a:lnSpc>
                <a:spcPct val="100000"/>
              </a:lnSpc>
              <a:spcBef>
                <a:spcPts val="180"/>
              </a:spcBef>
              <a:spcAft>
                <a:spcPts val="0"/>
              </a:spcAft>
              <a:buSzPts val="900"/>
              <a:buNone/>
              <a:defRPr sz="900"/>
            </a:lvl7pPr>
            <a:lvl8pPr indent="-228600" lvl="7" marL="3657600" rtl="0" algn="l">
              <a:lnSpc>
                <a:spcPct val="100000"/>
              </a:lnSpc>
              <a:spcBef>
                <a:spcPts val="180"/>
              </a:spcBef>
              <a:spcAft>
                <a:spcPts val="0"/>
              </a:spcAft>
              <a:buSzPts val="900"/>
              <a:buNone/>
              <a:defRPr sz="900"/>
            </a:lvl8pPr>
            <a:lvl9pPr indent="-228600" lvl="8" marL="4114800" rtl="0" algn="l">
              <a:lnSpc>
                <a:spcPct val="100000"/>
              </a:lnSpc>
              <a:spcBef>
                <a:spcPts val="180"/>
              </a:spcBef>
              <a:spcAft>
                <a:spcPts val="0"/>
              </a:spcAft>
              <a:buSzPts val="900"/>
              <a:buNone/>
              <a:defRPr sz="900"/>
            </a:lvl9pPr>
          </a:lstStyle>
          <a:p/>
        </p:txBody>
      </p:sp>
      <p:sp>
        <p:nvSpPr>
          <p:cNvPr id="1016" name="Google Shape;1016;p12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Clr>
                <a:schemeClr val="dk1"/>
              </a:buClr>
              <a:buSzPts val="1400"/>
              <a:buFont typeface="Arial"/>
              <a:buNone/>
              <a:defRPr sz="1200"/>
            </a:lvl1pPr>
            <a:lvl2pPr lvl="1" rtl="0" algn="l">
              <a:lnSpc>
                <a:spcPct val="100000"/>
              </a:lnSpc>
              <a:spcBef>
                <a:spcPts val="0"/>
              </a:spcBef>
              <a:spcAft>
                <a:spcPts val="0"/>
              </a:spcAft>
              <a:buClr>
                <a:schemeClr val="dk1"/>
              </a:buClr>
              <a:buSzPts val="1400"/>
              <a:buFont typeface="Arial"/>
              <a:buNone/>
              <a:defRPr/>
            </a:lvl2pPr>
            <a:lvl3pPr lvl="2" rtl="0" algn="l">
              <a:lnSpc>
                <a:spcPct val="100000"/>
              </a:lnSpc>
              <a:spcBef>
                <a:spcPts val="0"/>
              </a:spcBef>
              <a:spcAft>
                <a:spcPts val="0"/>
              </a:spcAft>
              <a:buClr>
                <a:schemeClr val="dk1"/>
              </a:buClr>
              <a:buSzPts val="1400"/>
              <a:buFont typeface="Arial"/>
              <a:buNone/>
              <a:defRPr/>
            </a:lvl3pPr>
            <a:lvl4pPr lvl="3" rtl="0" algn="l">
              <a:lnSpc>
                <a:spcPct val="100000"/>
              </a:lnSpc>
              <a:spcBef>
                <a:spcPts val="0"/>
              </a:spcBef>
              <a:spcAft>
                <a:spcPts val="0"/>
              </a:spcAft>
              <a:buClr>
                <a:schemeClr val="dk1"/>
              </a:buClr>
              <a:buSzPts val="1400"/>
              <a:buFont typeface="Arial"/>
              <a:buNone/>
              <a:defRPr/>
            </a:lvl4pPr>
            <a:lvl5pPr lvl="4" rtl="0" algn="l">
              <a:lnSpc>
                <a:spcPct val="100000"/>
              </a:lnSpc>
              <a:spcBef>
                <a:spcPts val="0"/>
              </a:spcBef>
              <a:spcAft>
                <a:spcPts val="0"/>
              </a:spcAft>
              <a:buClr>
                <a:schemeClr val="dk1"/>
              </a:buClr>
              <a:buSzPts val="1400"/>
              <a:buFont typeface="Arial"/>
              <a:buNone/>
              <a:defRPr/>
            </a:lvl5pPr>
            <a:lvl6pPr lvl="5" rtl="0" algn="l">
              <a:lnSpc>
                <a:spcPct val="100000"/>
              </a:lnSpc>
              <a:spcBef>
                <a:spcPts val="0"/>
              </a:spcBef>
              <a:spcAft>
                <a:spcPts val="0"/>
              </a:spcAft>
              <a:buClr>
                <a:schemeClr val="dk1"/>
              </a:buClr>
              <a:buSzPts val="1400"/>
              <a:buFont typeface="Arial"/>
              <a:buNone/>
              <a:defRPr/>
            </a:lvl6pPr>
            <a:lvl7pPr lvl="6" rtl="0" algn="l">
              <a:lnSpc>
                <a:spcPct val="100000"/>
              </a:lnSpc>
              <a:spcBef>
                <a:spcPts val="0"/>
              </a:spcBef>
              <a:spcAft>
                <a:spcPts val="0"/>
              </a:spcAft>
              <a:buClr>
                <a:schemeClr val="dk1"/>
              </a:buClr>
              <a:buSzPts val="1400"/>
              <a:buFont typeface="Arial"/>
              <a:buNone/>
              <a:defRPr/>
            </a:lvl7pPr>
            <a:lvl8pPr lvl="7" rtl="0" algn="l">
              <a:lnSpc>
                <a:spcPct val="100000"/>
              </a:lnSpc>
              <a:spcBef>
                <a:spcPts val="0"/>
              </a:spcBef>
              <a:spcAft>
                <a:spcPts val="0"/>
              </a:spcAft>
              <a:buClr>
                <a:schemeClr val="dk1"/>
              </a:buClr>
              <a:buSzPts val="1400"/>
              <a:buFont typeface="Arial"/>
              <a:buNone/>
              <a:defRPr/>
            </a:lvl8pPr>
            <a:lvl9pPr lvl="8" rtl="0" algn="l">
              <a:lnSpc>
                <a:spcPct val="100000"/>
              </a:lnSpc>
              <a:spcBef>
                <a:spcPts val="0"/>
              </a:spcBef>
              <a:spcAft>
                <a:spcPts val="0"/>
              </a:spcAft>
              <a:buClr>
                <a:schemeClr val="dk1"/>
              </a:buClr>
              <a:buSzPts val="1400"/>
              <a:buFont typeface="Arial"/>
              <a:buNone/>
              <a:defRPr/>
            </a:lvl9pPr>
          </a:lstStyle>
          <a:p/>
        </p:txBody>
      </p:sp>
      <p:sp>
        <p:nvSpPr>
          <p:cNvPr id="1017" name="Google Shape;1017;p12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18" name="Google Shape;1018;p12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chemeClr val="dk1"/>
              </a:buClr>
              <a:buSzPts val="1400"/>
              <a:buFont typeface="Arial"/>
              <a:buNone/>
              <a:defRPr/>
            </a:lvl1pPr>
            <a:lvl2pPr lvl="1" rtl="0" algn="l">
              <a:lnSpc>
                <a:spcPct val="100000"/>
              </a:lnSpc>
              <a:spcBef>
                <a:spcPts val="0"/>
              </a:spcBef>
              <a:spcAft>
                <a:spcPts val="0"/>
              </a:spcAft>
              <a:buClr>
                <a:schemeClr val="dk1"/>
              </a:buClr>
              <a:buSzPts val="1400"/>
              <a:buFont typeface="Arial"/>
              <a:buNone/>
              <a:defRPr/>
            </a:lvl2pPr>
            <a:lvl3pPr lvl="2" rtl="0" algn="l">
              <a:lnSpc>
                <a:spcPct val="100000"/>
              </a:lnSpc>
              <a:spcBef>
                <a:spcPts val="0"/>
              </a:spcBef>
              <a:spcAft>
                <a:spcPts val="0"/>
              </a:spcAft>
              <a:buClr>
                <a:schemeClr val="dk1"/>
              </a:buClr>
              <a:buSzPts val="1400"/>
              <a:buFont typeface="Arial"/>
              <a:buNone/>
              <a:defRPr/>
            </a:lvl3pPr>
            <a:lvl4pPr lvl="3" rtl="0" algn="l">
              <a:lnSpc>
                <a:spcPct val="100000"/>
              </a:lnSpc>
              <a:spcBef>
                <a:spcPts val="0"/>
              </a:spcBef>
              <a:spcAft>
                <a:spcPts val="0"/>
              </a:spcAft>
              <a:buClr>
                <a:schemeClr val="dk1"/>
              </a:buClr>
              <a:buSzPts val="1400"/>
              <a:buFont typeface="Arial"/>
              <a:buNone/>
              <a:defRPr/>
            </a:lvl4pPr>
            <a:lvl5pPr lvl="4" rtl="0" algn="l">
              <a:lnSpc>
                <a:spcPct val="100000"/>
              </a:lnSpc>
              <a:spcBef>
                <a:spcPts val="0"/>
              </a:spcBef>
              <a:spcAft>
                <a:spcPts val="0"/>
              </a:spcAft>
              <a:buClr>
                <a:schemeClr val="dk1"/>
              </a:buClr>
              <a:buSzPts val="1400"/>
              <a:buFont typeface="Arial"/>
              <a:buNone/>
              <a:defRPr/>
            </a:lvl5pPr>
            <a:lvl6pPr lvl="5" rtl="0" algn="l">
              <a:lnSpc>
                <a:spcPct val="100000"/>
              </a:lnSpc>
              <a:spcBef>
                <a:spcPts val="0"/>
              </a:spcBef>
              <a:spcAft>
                <a:spcPts val="0"/>
              </a:spcAft>
              <a:buClr>
                <a:schemeClr val="dk1"/>
              </a:buClr>
              <a:buSzPts val="1400"/>
              <a:buFont typeface="Arial"/>
              <a:buNone/>
              <a:defRPr/>
            </a:lvl6pPr>
            <a:lvl7pPr lvl="6" rtl="0" algn="l">
              <a:lnSpc>
                <a:spcPct val="100000"/>
              </a:lnSpc>
              <a:spcBef>
                <a:spcPts val="0"/>
              </a:spcBef>
              <a:spcAft>
                <a:spcPts val="0"/>
              </a:spcAft>
              <a:buClr>
                <a:schemeClr val="dk1"/>
              </a:buClr>
              <a:buSzPts val="1400"/>
              <a:buFont typeface="Arial"/>
              <a:buNone/>
              <a:defRPr/>
            </a:lvl7pPr>
            <a:lvl8pPr lvl="7" rtl="0" algn="l">
              <a:lnSpc>
                <a:spcPct val="100000"/>
              </a:lnSpc>
              <a:spcBef>
                <a:spcPts val="0"/>
              </a:spcBef>
              <a:spcAft>
                <a:spcPts val="0"/>
              </a:spcAft>
              <a:buClr>
                <a:schemeClr val="dk1"/>
              </a:buClr>
              <a:buSzPts val="1400"/>
              <a:buFont typeface="Arial"/>
              <a:buNone/>
              <a:defRPr/>
            </a:lvl8pPr>
            <a:lvl9pPr lvl="8" rtl="0" algn="l">
              <a:lnSpc>
                <a:spcPct val="100000"/>
              </a:lnSpc>
              <a:spcBef>
                <a:spcPts val="0"/>
              </a:spcBef>
              <a:spcAft>
                <a:spcPts val="0"/>
              </a:spcAft>
              <a:buClr>
                <a:schemeClr val="dk1"/>
              </a:buClr>
              <a:buSzPts val="1400"/>
              <a:buFont typeface="Arial"/>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1019" name="Shape 1019"/>
        <p:cNvGrpSpPr/>
        <p:nvPr/>
      </p:nvGrpSpPr>
      <p:grpSpPr>
        <a:xfrm>
          <a:off x="0" y="0"/>
          <a:ext cx="0" cy="0"/>
          <a:chOff x="0" y="0"/>
          <a:chExt cx="0" cy="0"/>
        </a:xfrm>
      </p:grpSpPr>
      <p:sp>
        <p:nvSpPr>
          <p:cNvPr id="1020" name="Google Shape;1020;p128"/>
          <p:cNvSpPr txBox="1"/>
          <p:nvPr>
            <p:ph type="title"/>
          </p:nvPr>
        </p:nvSpPr>
        <p:spPr>
          <a:xfrm>
            <a:off x="457201" y="273050"/>
            <a:ext cx="3008400" cy="11619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b="1" sz="2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21" name="Google Shape;1021;p128"/>
          <p:cNvSpPr txBox="1"/>
          <p:nvPr>
            <p:ph idx="1" type="body"/>
          </p:nvPr>
        </p:nvSpPr>
        <p:spPr>
          <a:xfrm>
            <a:off x="3575050" y="273051"/>
            <a:ext cx="5111700" cy="5853000"/>
          </a:xfrm>
          <a:prstGeom prst="rect">
            <a:avLst/>
          </a:prstGeom>
          <a:noFill/>
          <a:ln>
            <a:noFill/>
          </a:ln>
        </p:spPr>
        <p:txBody>
          <a:bodyPr anchorCtr="0" anchor="t" bIns="45700" lIns="91425" spcFirstLastPara="1" rIns="91425" wrap="square" tIns="45700">
            <a:noAutofit/>
          </a:bodyPr>
          <a:lstStyle>
            <a:lvl1pPr indent="-381000" lvl="0" marL="457200" rtl="0" algn="l">
              <a:lnSpc>
                <a:spcPct val="100000"/>
              </a:lnSpc>
              <a:spcBef>
                <a:spcPts val="640"/>
              </a:spcBef>
              <a:spcAft>
                <a:spcPts val="0"/>
              </a:spcAft>
              <a:buSzPts val="2400"/>
              <a:buChar char="■"/>
              <a:defRPr sz="3200"/>
            </a:lvl1pPr>
            <a:lvl2pPr indent="-370840" lvl="1" marL="914400" rtl="0" algn="l">
              <a:lnSpc>
                <a:spcPct val="100000"/>
              </a:lnSpc>
              <a:spcBef>
                <a:spcPts val="560"/>
              </a:spcBef>
              <a:spcAft>
                <a:spcPts val="0"/>
              </a:spcAft>
              <a:buSzPts val="2240"/>
              <a:buChar char="◻"/>
              <a:defRPr sz="2800"/>
            </a:lvl2pPr>
            <a:lvl3pPr indent="-327660" lvl="2" marL="1371600" rtl="0" algn="l">
              <a:lnSpc>
                <a:spcPct val="100000"/>
              </a:lnSpc>
              <a:spcBef>
                <a:spcPts val="480"/>
              </a:spcBef>
              <a:spcAft>
                <a:spcPts val="0"/>
              </a:spcAft>
              <a:buSzPts val="1560"/>
              <a:buChar char="■"/>
              <a:defRPr sz="2400"/>
            </a:lvl3pPr>
            <a:lvl4pPr indent="-317500" lvl="3" marL="1828800" rtl="0" algn="l">
              <a:lnSpc>
                <a:spcPct val="100000"/>
              </a:lnSpc>
              <a:spcBef>
                <a:spcPts val="400"/>
              </a:spcBef>
              <a:spcAft>
                <a:spcPts val="0"/>
              </a:spcAft>
              <a:buSzPts val="1400"/>
              <a:buChar char="◻"/>
              <a:defRPr sz="2000"/>
            </a:lvl4pPr>
            <a:lvl5pPr indent="-355600" lvl="4" marL="2286000" rtl="0" algn="l">
              <a:lnSpc>
                <a:spcPct val="100000"/>
              </a:lnSpc>
              <a:spcBef>
                <a:spcPts val="400"/>
              </a:spcBef>
              <a:spcAft>
                <a:spcPts val="0"/>
              </a:spcAft>
              <a:buSzPts val="2000"/>
              <a:buChar char="▪"/>
              <a:defRPr sz="2000"/>
            </a:lvl5pPr>
            <a:lvl6pPr indent="-355600" lvl="5" marL="2743200" rtl="0" algn="l">
              <a:lnSpc>
                <a:spcPct val="100000"/>
              </a:lnSpc>
              <a:spcBef>
                <a:spcPts val="400"/>
              </a:spcBef>
              <a:spcAft>
                <a:spcPts val="0"/>
              </a:spcAft>
              <a:buSzPts val="2000"/>
              <a:buChar char="▪"/>
              <a:defRPr sz="2000"/>
            </a:lvl6pPr>
            <a:lvl7pPr indent="-355600" lvl="6" marL="3200400" rtl="0" algn="l">
              <a:lnSpc>
                <a:spcPct val="100000"/>
              </a:lnSpc>
              <a:spcBef>
                <a:spcPts val="400"/>
              </a:spcBef>
              <a:spcAft>
                <a:spcPts val="0"/>
              </a:spcAft>
              <a:buSzPts val="2000"/>
              <a:buChar char="▪"/>
              <a:defRPr sz="2000"/>
            </a:lvl7pPr>
            <a:lvl8pPr indent="-355600" lvl="7" marL="3657600" rtl="0" algn="l">
              <a:lnSpc>
                <a:spcPct val="100000"/>
              </a:lnSpc>
              <a:spcBef>
                <a:spcPts val="400"/>
              </a:spcBef>
              <a:spcAft>
                <a:spcPts val="0"/>
              </a:spcAft>
              <a:buSzPts val="2000"/>
              <a:buChar char="▪"/>
              <a:defRPr sz="2000"/>
            </a:lvl8pPr>
            <a:lvl9pPr indent="-355600" lvl="8" marL="4114800" rtl="0" algn="l">
              <a:lnSpc>
                <a:spcPct val="100000"/>
              </a:lnSpc>
              <a:spcBef>
                <a:spcPts val="400"/>
              </a:spcBef>
              <a:spcAft>
                <a:spcPts val="0"/>
              </a:spcAft>
              <a:buSzPts val="2000"/>
              <a:buChar char="▪"/>
              <a:defRPr sz="2000"/>
            </a:lvl9pPr>
          </a:lstStyle>
          <a:p/>
        </p:txBody>
      </p:sp>
      <p:sp>
        <p:nvSpPr>
          <p:cNvPr id="1022" name="Google Shape;1022;p128"/>
          <p:cNvSpPr txBox="1"/>
          <p:nvPr>
            <p:ph idx="2" type="body"/>
          </p:nvPr>
        </p:nvSpPr>
        <p:spPr>
          <a:xfrm>
            <a:off x="457201" y="1435101"/>
            <a:ext cx="3008400" cy="46911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280"/>
              </a:spcBef>
              <a:spcAft>
                <a:spcPts val="0"/>
              </a:spcAft>
              <a:buSzPts val="1050"/>
              <a:buNone/>
              <a:defRPr sz="1400"/>
            </a:lvl1pPr>
            <a:lvl2pPr indent="-228600" lvl="1" marL="914400" rtl="0" algn="l">
              <a:lnSpc>
                <a:spcPct val="100000"/>
              </a:lnSpc>
              <a:spcBef>
                <a:spcPts val="240"/>
              </a:spcBef>
              <a:spcAft>
                <a:spcPts val="0"/>
              </a:spcAft>
              <a:buSzPts val="960"/>
              <a:buNone/>
              <a:defRPr sz="1200"/>
            </a:lvl2pPr>
            <a:lvl3pPr indent="-228600" lvl="2" marL="1371600" rtl="0" algn="l">
              <a:lnSpc>
                <a:spcPct val="100000"/>
              </a:lnSpc>
              <a:spcBef>
                <a:spcPts val="200"/>
              </a:spcBef>
              <a:spcAft>
                <a:spcPts val="0"/>
              </a:spcAft>
              <a:buSzPts val="650"/>
              <a:buNone/>
              <a:defRPr sz="1000"/>
            </a:lvl3pPr>
            <a:lvl4pPr indent="-228600" lvl="3" marL="1828800" rtl="0" algn="l">
              <a:lnSpc>
                <a:spcPct val="100000"/>
              </a:lnSpc>
              <a:spcBef>
                <a:spcPts val="180"/>
              </a:spcBef>
              <a:spcAft>
                <a:spcPts val="0"/>
              </a:spcAft>
              <a:buSzPts val="630"/>
              <a:buNone/>
              <a:defRPr sz="900"/>
            </a:lvl4pPr>
            <a:lvl5pPr indent="-228600" lvl="4" marL="2286000" rtl="0" algn="l">
              <a:lnSpc>
                <a:spcPct val="100000"/>
              </a:lnSpc>
              <a:spcBef>
                <a:spcPts val="180"/>
              </a:spcBef>
              <a:spcAft>
                <a:spcPts val="0"/>
              </a:spcAft>
              <a:buSzPts val="900"/>
              <a:buNone/>
              <a:defRPr sz="900"/>
            </a:lvl5pPr>
            <a:lvl6pPr indent="-228600" lvl="5" marL="2743200" rtl="0" algn="l">
              <a:lnSpc>
                <a:spcPct val="100000"/>
              </a:lnSpc>
              <a:spcBef>
                <a:spcPts val="180"/>
              </a:spcBef>
              <a:spcAft>
                <a:spcPts val="0"/>
              </a:spcAft>
              <a:buSzPts val="900"/>
              <a:buNone/>
              <a:defRPr sz="900"/>
            </a:lvl6pPr>
            <a:lvl7pPr indent="-228600" lvl="6" marL="3200400" rtl="0" algn="l">
              <a:lnSpc>
                <a:spcPct val="100000"/>
              </a:lnSpc>
              <a:spcBef>
                <a:spcPts val="180"/>
              </a:spcBef>
              <a:spcAft>
                <a:spcPts val="0"/>
              </a:spcAft>
              <a:buSzPts val="900"/>
              <a:buNone/>
              <a:defRPr sz="900"/>
            </a:lvl7pPr>
            <a:lvl8pPr indent="-228600" lvl="7" marL="3657600" rtl="0" algn="l">
              <a:lnSpc>
                <a:spcPct val="100000"/>
              </a:lnSpc>
              <a:spcBef>
                <a:spcPts val="180"/>
              </a:spcBef>
              <a:spcAft>
                <a:spcPts val="0"/>
              </a:spcAft>
              <a:buSzPts val="900"/>
              <a:buNone/>
              <a:defRPr sz="900"/>
            </a:lvl8pPr>
            <a:lvl9pPr indent="-228600" lvl="8" marL="4114800" rtl="0" algn="l">
              <a:lnSpc>
                <a:spcPct val="100000"/>
              </a:lnSpc>
              <a:spcBef>
                <a:spcPts val="180"/>
              </a:spcBef>
              <a:spcAft>
                <a:spcPts val="0"/>
              </a:spcAft>
              <a:buSzPts val="900"/>
              <a:buNone/>
              <a:defRPr sz="900"/>
            </a:lvl9pPr>
          </a:lstStyle>
          <a:p/>
        </p:txBody>
      </p:sp>
      <p:sp>
        <p:nvSpPr>
          <p:cNvPr id="1023" name="Google Shape;1023;p12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Clr>
                <a:schemeClr val="dk1"/>
              </a:buClr>
              <a:buSzPts val="1400"/>
              <a:buFont typeface="Arial"/>
              <a:buNone/>
              <a:defRPr sz="1200"/>
            </a:lvl1pPr>
            <a:lvl2pPr lvl="1" rtl="0" algn="l">
              <a:lnSpc>
                <a:spcPct val="100000"/>
              </a:lnSpc>
              <a:spcBef>
                <a:spcPts val="0"/>
              </a:spcBef>
              <a:spcAft>
                <a:spcPts val="0"/>
              </a:spcAft>
              <a:buClr>
                <a:schemeClr val="dk1"/>
              </a:buClr>
              <a:buSzPts val="1400"/>
              <a:buFont typeface="Arial"/>
              <a:buNone/>
              <a:defRPr/>
            </a:lvl2pPr>
            <a:lvl3pPr lvl="2" rtl="0" algn="l">
              <a:lnSpc>
                <a:spcPct val="100000"/>
              </a:lnSpc>
              <a:spcBef>
                <a:spcPts val="0"/>
              </a:spcBef>
              <a:spcAft>
                <a:spcPts val="0"/>
              </a:spcAft>
              <a:buClr>
                <a:schemeClr val="dk1"/>
              </a:buClr>
              <a:buSzPts val="1400"/>
              <a:buFont typeface="Arial"/>
              <a:buNone/>
              <a:defRPr/>
            </a:lvl3pPr>
            <a:lvl4pPr lvl="3" rtl="0" algn="l">
              <a:lnSpc>
                <a:spcPct val="100000"/>
              </a:lnSpc>
              <a:spcBef>
                <a:spcPts val="0"/>
              </a:spcBef>
              <a:spcAft>
                <a:spcPts val="0"/>
              </a:spcAft>
              <a:buClr>
                <a:schemeClr val="dk1"/>
              </a:buClr>
              <a:buSzPts val="1400"/>
              <a:buFont typeface="Arial"/>
              <a:buNone/>
              <a:defRPr/>
            </a:lvl4pPr>
            <a:lvl5pPr lvl="4" rtl="0" algn="l">
              <a:lnSpc>
                <a:spcPct val="100000"/>
              </a:lnSpc>
              <a:spcBef>
                <a:spcPts val="0"/>
              </a:spcBef>
              <a:spcAft>
                <a:spcPts val="0"/>
              </a:spcAft>
              <a:buClr>
                <a:schemeClr val="dk1"/>
              </a:buClr>
              <a:buSzPts val="1400"/>
              <a:buFont typeface="Arial"/>
              <a:buNone/>
              <a:defRPr/>
            </a:lvl5pPr>
            <a:lvl6pPr lvl="5" rtl="0" algn="l">
              <a:lnSpc>
                <a:spcPct val="100000"/>
              </a:lnSpc>
              <a:spcBef>
                <a:spcPts val="0"/>
              </a:spcBef>
              <a:spcAft>
                <a:spcPts val="0"/>
              </a:spcAft>
              <a:buClr>
                <a:schemeClr val="dk1"/>
              </a:buClr>
              <a:buSzPts val="1400"/>
              <a:buFont typeface="Arial"/>
              <a:buNone/>
              <a:defRPr/>
            </a:lvl6pPr>
            <a:lvl7pPr lvl="6" rtl="0" algn="l">
              <a:lnSpc>
                <a:spcPct val="100000"/>
              </a:lnSpc>
              <a:spcBef>
                <a:spcPts val="0"/>
              </a:spcBef>
              <a:spcAft>
                <a:spcPts val="0"/>
              </a:spcAft>
              <a:buClr>
                <a:schemeClr val="dk1"/>
              </a:buClr>
              <a:buSzPts val="1400"/>
              <a:buFont typeface="Arial"/>
              <a:buNone/>
              <a:defRPr/>
            </a:lvl7pPr>
            <a:lvl8pPr lvl="7" rtl="0" algn="l">
              <a:lnSpc>
                <a:spcPct val="100000"/>
              </a:lnSpc>
              <a:spcBef>
                <a:spcPts val="0"/>
              </a:spcBef>
              <a:spcAft>
                <a:spcPts val="0"/>
              </a:spcAft>
              <a:buClr>
                <a:schemeClr val="dk1"/>
              </a:buClr>
              <a:buSzPts val="1400"/>
              <a:buFont typeface="Arial"/>
              <a:buNone/>
              <a:defRPr/>
            </a:lvl8pPr>
            <a:lvl9pPr lvl="8" rtl="0" algn="l">
              <a:lnSpc>
                <a:spcPct val="100000"/>
              </a:lnSpc>
              <a:spcBef>
                <a:spcPts val="0"/>
              </a:spcBef>
              <a:spcAft>
                <a:spcPts val="0"/>
              </a:spcAft>
              <a:buClr>
                <a:schemeClr val="dk1"/>
              </a:buClr>
              <a:buSzPts val="1400"/>
              <a:buFont typeface="Arial"/>
              <a:buNone/>
              <a:defRPr/>
            </a:lvl9pPr>
          </a:lstStyle>
          <a:p/>
        </p:txBody>
      </p:sp>
      <p:sp>
        <p:nvSpPr>
          <p:cNvPr id="1024" name="Google Shape;1024;p12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25" name="Google Shape;1025;p12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chemeClr val="dk1"/>
              </a:buClr>
              <a:buSzPts val="1400"/>
              <a:buFont typeface="Arial"/>
              <a:buNone/>
              <a:defRPr/>
            </a:lvl1pPr>
            <a:lvl2pPr lvl="1" rtl="0" algn="l">
              <a:lnSpc>
                <a:spcPct val="100000"/>
              </a:lnSpc>
              <a:spcBef>
                <a:spcPts val="0"/>
              </a:spcBef>
              <a:spcAft>
                <a:spcPts val="0"/>
              </a:spcAft>
              <a:buClr>
                <a:schemeClr val="dk1"/>
              </a:buClr>
              <a:buSzPts val="1400"/>
              <a:buFont typeface="Arial"/>
              <a:buNone/>
              <a:defRPr/>
            </a:lvl2pPr>
            <a:lvl3pPr lvl="2" rtl="0" algn="l">
              <a:lnSpc>
                <a:spcPct val="100000"/>
              </a:lnSpc>
              <a:spcBef>
                <a:spcPts val="0"/>
              </a:spcBef>
              <a:spcAft>
                <a:spcPts val="0"/>
              </a:spcAft>
              <a:buClr>
                <a:schemeClr val="dk1"/>
              </a:buClr>
              <a:buSzPts val="1400"/>
              <a:buFont typeface="Arial"/>
              <a:buNone/>
              <a:defRPr/>
            </a:lvl3pPr>
            <a:lvl4pPr lvl="3" rtl="0" algn="l">
              <a:lnSpc>
                <a:spcPct val="100000"/>
              </a:lnSpc>
              <a:spcBef>
                <a:spcPts val="0"/>
              </a:spcBef>
              <a:spcAft>
                <a:spcPts val="0"/>
              </a:spcAft>
              <a:buClr>
                <a:schemeClr val="dk1"/>
              </a:buClr>
              <a:buSzPts val="1400"/>
              <a:buFont typeface="Arial"/>
              <a:buNone/>
              <a:defRPr/>
            </a:lvl4pPr>
            <a:lvl5pPr lvl="4" rtl="0" algn="l">
              <a:lnSpc>
                <a:spcPct val="100000"/>
              </a:lnSpc>
              <a:spcBef>
                <a:spcPts val="0"/>
              </a:spcBef>
              <a:spcAft>
                <a:spcPts val="0"/>
              </a:spcAft>
              <a:buClr>
                <a:schemeClr val="dk1"/>
              </a:buClr>
              <a:buSzPts val="1400"/>
              <a:buFont typeface="Arial"/>
              <a:buNone/>
              <a:defRPr/>
            </a:lvl5pPr>
            <a:lvl6pPr lvl="5" rtl="0" algn="l">
              <a:lnSpc>
                <a:spcPct val="100000"/>
              </a:lnSpc>
              <a:spcBef>
                <a:spcPts val="0"/>
              </a:spcBef>
              <a:spcAft>
                <a:spcPts val="0"/>
              </a:spcAft>
              <a:buClr>
                <a:schemeClr val="dk1"/>
              </a:buClr>
              <a:buSzPts val="1400"/>
              <a:buFont typeface="Arial"/>
              <a:buNone/>
              <a:defRPr/>
            </a:lvl6pPr>
            <a:lvl7pPr lvl="6" rtl="0" algn="l">
              <a:lnSpc>
                <a:spcPct val="100000"/>
              </a:lnSpc>
              <a:spcBef>
                <a:spcPts val="0"/>
              </a:spcBef>
              <a:spcAft>
                <a:spcPts val="0"/>
              </a:spcAft>
              <a:buClr>
                <a:schemeClr val="dk1"/>
              </a:buClr>
              <a:buSzPts val="1400"/>
              <a:buFont typeface="Arial"/>
              <a:buNone/>
              <a:defRPr/>
            </a:lvl7pPr>
            <a:lvl8pPr lvl="7" rtl="0" algn="l">
              <a:lnSpc>
                <a:spcPct val="100000"/>
              </a:lnSpc>
              <a:spcBef>
                <a:spcPts val="0"/>
              </a:spcBef>
              <a:spcAft>
                <a:spcPts val="0"/>
              </a:spcAft>
              <a:buClr>
                <a:schemeClr val="dk1"/>
              </a:buClr>
              <a:buSzPts val="1400"/>
              <a:buFont typeface="Arial"/>
              <a:buNone/>
              <a:defRPr/>
            </a:lvl8pPr>
            <a:lvl9pPr lvl="8" rtl="0" algn="l">
              <a:lnSpc>
                <a:spcPct val="100000"/>
              </a:lnSpc>
              <a:spcBef>
                <a:spcPts val="0"/>
              </a:spcBef>
              <a:spcAft>
                <a:spcPts val="0"/>
              </a:spcAft>
              <a:buClr>
                <a:schemeClr val="dk1"/>
              </a:buClr>
              <a:buSzPts val="1400"/>
              <a:buFont typeface="Arial"/>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1026" name="Shape 1026"/>
        <p:cNvGrpSpPr/>
        <p:nvPr/>
      </p:nvGrpSpPr>
      <p:grpSpPr>
        <a:xfrm>
          <a:off x="0" y="0"/>
          <a:ext cx="0" cy="0"/>
          <a:chOff x="0" y="0"/>
          <a:chExt cx="0" cy="0"/>
        </a:xfrm>
      </p:grpSpPr>
      <p:sp>
        <p:nvSpPr>
          <p:cNvPr id="1027" name="Google Shape;1027;p12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28" name="Google Shape;1028;p12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Clr>
                <a:schemeClr val="dk1"/>
              </a:buClr>
              <a:buSzPts val="1400"/>
              <a:buFont typeface="Arial"/>
              <a:buNone/>
              <a:defRPr sz="1200"/>
            </a:lvl1pPr>
            <a:lvl2pPr lvl="1" rtl="0" algn="l">
              <a:lnSpc>
                <a:spcPct val="100000"/>
              </a:lnSpc>
              <a:spcBef>
                <a:spcPts val="0"/>
              </a:spcBef>
              <a:spcAft>
                <a:spcPts val="0"/>
              </a:spcAft>
              <a:buClr>
                <a:schemeClr val="dk1"/>
              </a:buClr>
              <a:buSzPts val="1400"/>
              <a:buFont typeface="Arial"/>
              <a:buNone/>
              <a:defRPr/>
            </a:lvl2pPr>
            <a:lvl3pPr lvl="2" rtl="0" algn="l">
              <a:lnSpc>
                <a:spcPct val="100000"/>
              </a:lnSpc>
              <a:spcBef>
                <a:spcPts val="0"/>
              </a:spcBef>
              <a:spcAft>
                <a:spcPts val="0"/>
              </a:spcAft>
              <a:buClr>
                <a:schemeClr val="dk1"/>
              </a:buClr>
              <a:buSzPts val="1400"/>
              <a:buFont typeface="Arial"/>
              <a:buNone/>
              <a:defRPr/>
            </a:lvl3pPr>
            <a:lvl4pPr lvl="3" rtl="0" algn="l">
              <a:lnSpc>
                <a:spcPct val="100000"/>
              </a:lnSpc>
              <a:spcBef>
                <a:spcPts val="0"/>
              </a:spcBef>
              <a:spcAft>
                <a:spcPts val="0"/>
              </a:spcAft>
              <a:buClr>
                <a:schemeClr val="dk1"/>
              </a:buClr>
              <a:buSzPts val="1400"/>
              <a:buFont typeface="Arial"/>
              <a:buNone/>
              <a:defRPr/>
            </a:lvl4pPr>
            <a:lvl5pPr lvl="4" rtl="0" algn="l">
              <a:lnSpc>
                <a:spcPct val="100000"/>
              </a:lnSpc>
              <a:spcBef>
                <a:spcPts val="0"/>
              </a:spcBef>
              <a:spcAft>
                <a:spcPts val="0"/>
              </a:spcAft>
              <a:buClr>
                <a:schemeClr val="dk1"/>
              </a:buClr>
              <a:buSzPts val="1400"/>
              <a:buFont typeface="Arial"/>
              <a:buNone/>
              <a:defRPr/>
            </a:lvl5pPr>
            <a:lvl6pPr lvl="5" rtl="0" algn="l">
              <a:lnSpc>
                <a:spcPct val="100000"/>
              </a:lnSpc>
              <a:spcBef>
                <a:spcPts val="0"/>
              </a:spcBef>
              <a:spcAft>
                <a:spcPts val="0"/>
              </a:spcAft>
              <a:buClr>
                <a:schemeClr val="dk1"/>
              </a:buClr>
              <a:buSzPts val="1400"/>
              <a:buFont typeface="Arial"/>
              <a:buNone/>
              <a:defRPr/>
            </a:lvl6pPr>
            <a:lvl7pPr lvl="6" rtl="0" algn="l">
              <a:lnSpc>
                <a:spcPct val="100000"/>
              </a:lnSpc>
              <a:spcBef>
                <a:spcPts val="0"/>
              </a:spcBef>
              <a:spcAft>
                <a:spcPts val="0"/>
              </a:spcAft>
              <a:buClr>
                <a:schemeClr val="dk1"/>
              </a:buClr>
              <a:buSzPts val="1400"/>
              <a:buFont typeface="Arial"/>
              <a:buNone/>
              <a:defRPr/>
            </a:lvl7pPr>
            <a:lvl8pPr lvl="7" rtl="0" algn="l">
              <a:lnSpc>
                <a:spcPct val="100000"/>
              </a:lnSpc>
              <a:spcBef>
                <a:spcPts val="0"/>
              </a:spcBef>
              <a:spcAft>
                <a:spcPts val="0"/>
              </a:spcAft>
              <a:buClr>
                <a:schemeClr val="dk1"/>
              </a:buClr>
              <a:buSzPts val="1400"/>
              <a:buFont typeface="Arial"/>
              <a:buNone/>
              <a:defRPr/>
            </a:lvl8pPr>
            <a:lvl9pPr lvl="8" rtl="0" algn="l">
              <a:lnSpc>
                <a:spcPct val="100000"/>
              </a:lnSpc>
              <a:spcBef>
                <a:spcPts val="0"/>
              </a:spcBef>
              <a:spcAft>
                <a:spcPts val="0"/>
              </a:spcAft>
              <a:buClr>
                <a:schemeClr val="dk1"/>
              </a:buClr>
              <a:buSzPts val="1400"/>
              <a:buFont typeface="Arial"/>
              <a:buNone/>
              <a:defRPr/>
            </a:lvl9pPr>
          </a:lstStyle>
          <a:p/>
        </p:txBody>
      </p:sp>
      <p:sp>
        <p:nvSpPr>
          <p:cNvPr id="1029" name="Google Shape;1029;p12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30" name="Google Shape;1030;p12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chemeClr val="dk1"/>
              </a:buClr>
              <a:buSzPts val="1400"/>
              <a:buFont typeface="Arial"/>
              <a:buNone/>
              <a:defRPr/>
            </a:lvl1pPr>
            <a:lvl2pPr lvl="1" rtl="0" algn="l">
              <a:lnSpc>
                <a:spcPct val="100000"/>
              </a:lnSpc>
              <a:spcBef>
                <a:spcPts val="0"/>
              </a:spcBef>
              <a:spcAft>
                <a:spcPts val="0"/>
              </a:spcAft>
              <a:buClr>
                <a:schemeClr val="dk1"/>
              </a:buClr>
              <a:buSzPts val="1400"/>
              <a:buFont typeface="Arial"/>
              <a:buNone/>
              <a:defRPr/>
            </a:lvl2pPr>
            <a:lvl3pPr lvl="2" rtl="0" algn="l">
              <a:lnSpc>
                <a:spcPct val="100000"/>
              </a:lnSpc>
              <a:spcBef>
                <a:spcPts val="0"/>
              </a:spcBef>
              <a:spcAft>
                <a:spcPts val="0"/>
              </a:spcAft>
              <a:buClr>
                <a:schemeClr val="dk1"/>
              </a:buClr>
              <a:buSzPts val="1400"/>
              <a:buFont typeface="Arial"/>
              <a:buNone/>
              <a:defRPr/>
            </a:lvl3pPr>
            <a:lvl4pPr lvl="3" rtl="0" algn="l">
              <a:lnSpc>
                <a:spcPct val="100000"/>
              </a:lnSpc>
              <a:spcBef>
                <a:spcPts val="0"/>
              </a:spcBef>
              <a:spcAft>
                <a:spcPts val="0"/>
              </a:spcAft>
              <a:buClr>
                <a:schemeClr val="dk1"/>
              </a:buClr>
              <a:buSzPts val="1400"/>
              <a:buFont typeface="Arial"/>
              <a:buNone/>
              <a:defRPr/>
            </a:lvl4pPr>
            <a:lvl5pPr lvl="4" rtl="0" algn="l">
              <a:lnSpc>
                <a:spcPct val="100000"/>
              </a:lnSpc>
              <a:spcBef>
                <a:spcPts val="0"/>
              </a:spcBef>
              <a:spcAft>
                <a:spcPts val="0"/>
              </a:spcAft>
              <a:buClr>
                <a:schemeClr val="dk1"/>
              </a:buClr>
              <a:buSzPts val="1400"/>
              <a:buFont typeface="Arial"/>
              <a:buNone/>
              <a:defRPr/>
            </a:lvl5pPr>
            <a:lvl6pPr lvl="5" rtl="0" algn="l">
              <a:lnSpc>
                <a:spcPct val="100000"/>
              </a:lnSpc>
              <a:spcBef>
                <a:spcPts val="0"/>
              </a:spcBef>
              <a:spcAft>
                <a:spcPts val="0"/>
              </a:spcAft>
              <a:buClr>
                <a:schemeClr val="dk1"/>
              </a:buClr>
              <a:buSzPts val="1400"/>
              <a:buFont typeface="Arial"/>
              <a:buNone/>
              <a:defRPr/>
            </a:lvl6pPr>
            <a:lvl7pPr lvl="6" rtl="0" algn="l">
              <a:lnSpc>
                <a:spcPct val="100000"/>
              </a:lnSpc>
              <a:spcBef>
                <a:spcPts val="0"/>
              </a:spcBef>
              <a:spcAft>
                <a:spcPts val="0"/>
              </a:spcAft>
              <a:buClr>
                <a:schemeClr val="dk1"/>
              </a:buClr>
              <a:buSzPts val="1400"/>
              <a:buFont typeface="Arial"/>
              <a:buNone/>
              <a:defRPr/>
            </a:lvl7pPr>
            <a:lvl8pPr lvl="7" rtl="0" algn="l">
              <a:lnSpc>
                <a:spcPct val="100000"/>
              </a:lnSpc>
              <a:spcBef>
                <a:spcPts val="0"/>
              </a:spcBef>
              <a:spcAft>
                <a:spcPts val="0"/>
              </a:spcAft>
              <a:buClr>
                <a:schemeClr val="dk1"/>
              </a:buClr>
              <a:buSzPts val="1400"/>
              <a:buFont typeface="Arial"/>
              <a:buNone/>
              <a:defRPr/>
            </a:lvl8pPr>
            <a:lvl9pPr lvl="8" rtl="0" algn="l">
              <a:lnSpc>
                <a:spcPct val="100000"/>
              </a:lnSpc>
              <a:spcBef>
                <a:spcPts val="0"/>
              </a:spcBef>
              <a:spcAft>
                <a:spcPts val="0"/>
              </a:spcAft>
              <a:buClr>
                <a:schemeClr val="dk1"/>
              </a:buClr>
              <a:buSzPts val="1400"/>
              <a:buFont typeface="Arial"/>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1031" name="Shape 1031"/>
        <p:cNvGrpSpPr/>
        <p:nvPr/>
      </p:nvGrpSpPr>
      <p:grpSpPr>
        <a:xfrm>
          <a:off x="0" y="0"/>
          <a:ext cx="0" cy="0"/>
          <a:chOff x="0" y="0"/>
          <a:chExt cx="0" cy="0"/>
        </a:xfrm>
      </p:grpSpPr>
      <p:sp>
        <p:nvSpPr>
          <p:cNvPr id="1032" name="Google Shape;1032;p1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33" name="Google Shape;1033;p130"/>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80"/>
              </a:spcBef>
              <a:spcAft>
                <a:spcPts val="0"/>
              </a:spcAft>
              <a:buSzPts val="1800"/>
              <a:buNone/>
              <a:defRPr b="1" sz="2400"/>
            </a:lvl1pPr>
            <a:lvl2pPr indent="-228600" lvl="1" marL="914400" rtl="0" algn="l">
              <a:lnSpc>
                <a:spcPct val="100000"/>
              </a:lnSpc>
              <a:spcBef>
                <a:spcPts val="400"/>
              </a:spcBef>
              <a:spcAft>
                <a:spcPts val="0"/>
              </a:spcAft>
              <a:buSzPts val="1600"/>
              <a:buNone/>
              <a:defRPr b="1" sz="2000"/>
            </a:lvl2pPr>
            <a:lvl3pPr indent="-228600" lvl="2" marL="1371600" rtl="0" algn="l">
              <a:lnSpc>
                <a:spcPct val="100000"/>
              </a:lnSpc>
              <a:spcBef>
                <a:spcPts val="360"/>
              </a:spcBef>
              <a:spcAft>
                <a:spcPts val="0"/>
              </a:spcAft>
              <a:buSzPts val="1170"/>
              <a:buNone/>
              <a:defRPr b="1" sz="1800"/>
            </a:lvl3pPr>
            <a:lvl4pPr indent="-228600" lvl="3" marL="1828800" rtl="0" algn="l">
              <a:lnSpc>
                <a:spcPct val="100000"/>
              </a:lnSpc>
              <a:spcBef>
                <a:spcPts val="320"/>
              </a:spcBef>
              <a:spcAft>
                <a:spcPts val="0"/>
              </a:spcAft>
              <a:buSzPts val="1120"/>
              <a:buNone/>
              <a:defRPr b="1" sz="1600"/>
            </a:lvl4pPr>
            <a:lvl5pPr indent="-228600" lvl="4" marL="2286000" rtl="0" algn="l">
              <a:lnSpc>
                <a:spcPct val="100000"/>
              </a:lnSpc>
              <a:spcBef>
                <a:spcPts val="320"/>
              </a:spcBef>
              <a:spcAft>
                <a:spcPts val="0"/>
              </a:spcAft>
              <a:buSzPts val="1600"/>
              <a:buNone/>
              <a:defRPr b="1" sz="1600"/>
            </a:lvl5pPr>
            <a:lvl6pPr indent="-228600" lvl="5" marL="2743200" rtl="0" algn="l">
              <a:lnSpc>
                <a:spcPct val="100000"/>
              </a:lnSpc>
              <a:spcBef>
                <a:spcPts val="320"/>
              </a:spcBef>
              <a:spcAft>
                <a:spcPts val="0"/>
              </a:spcAft>
              <a:buSzPts val="1600"/>
              <a:buNone/>
              <a:defRPr b="1" sz="1600"/>
            </a:lvl6pPr>
            <a:lvl7pPr indent="-228600" lvl="6" marL="3200400" rtl="0" algn="l">
              <a:lnSpc>
                <a:spcPct val="100000"/>
              </a:lnSpc>
              <a:spcBef>
                <a:spcPts val="320"/>
              </a:spcBef>
              <a:spcAft>
                <a:spcPts val="0"/>
              </a:spcAft>
              <a:buSzPts val="1600"/>
              <a:buNone/>
              <a:defRPr b="1" sz="1600"/>
            </a:lvl7pPr>
            <a:lvl8pPr indent="-228600" lvl="7" marL="3657600" rtl="0" algn="l">
              <a:lnSpc>
                <a:spcPct val="100000"/>
              </a:lnSpc>
              <a:spcBef>
                <a:spcPts val="320"/>
              </a:spcBef>
              <a:spcAft>
                <a:spcPts val="0"/>
              </a:spcAft>
              <a:buSzPts val="1600"/>
              <a:buNone/>
              <a:defRPr b="1" sz="1600"/>
            </a:lvl8pPr>
            <a:lvl9pPr indent="-228600" lvl="8" marL="4114800" rtl="0" algn="l">
              <a:lnSpc>
                <a:spcPct val="100000"/>
              </a:lnSpc>
              <a:spcBef>
                <a:spcPts val="320"/>
              </a:spcBef>
              <a:spcAft>
                <a:spcPts val="0"/>
              </a:spcAft>
              <a:buSzPts val="1600"/>
              <a:buNone/>
              <a:defRPr b="1" sz="1600"/>
            </a:lvl9pPr>
          </a:lstStyle>
          <a:p/>
        </p:txBody>
      </p:sp>
      <p:sp>
        <p:nvSpPr>
          <p:cNvPr id="1034" name="Google Shape;1034;p130"/>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480"/>
              </a:spcBef>
              <a:spcAft>
                <a:spcPts val="0"/>
              </a:spcAft>
              <a:buSzPts val="1800"/>
              <a:buChar char="■"/>
              <a:defRPr sz="2400"/>
            </a:lvl1pPr>
            <a:lvl2pPr indent="-330200" lvl="1" marL="914400" rtl="0" algn="l">
              <a:lnSpc>
                <a:spcPct val="100000"/>
              </a:lnSpc>
              <a:spcBef>
                <a:spcPts val="400"/>
              </a:spcBef>
              <a:spcAft>
                <a:spcPts val="0"/>
              </a:spcAft>
              <a:buSzPts val="1600"/>
              <a:buChar char="◻"/>
              <a:defRPr sz="2000"/>
            </a:lvl2pPr>
            <a:lvl3pPr indent="-302894" lvl="2" marL="1371600" rtl="0" algn="l">
              <a:lnSpc>
                <a:spcPct val="100000"/>
              </a:lnSpc>
              <a:spcBef>
                <a:spcPts val="360"/>
              </a:spcBef>
              <a:spcAft>
                <a:spcPts val="0"/>
              </a:spcAft>
              <a:buSzPts val="1170"/>
              <a:buChar char="■"/>
              <a:defRPr sz="1800"/>
            </a:lvl3pPr>
            <a:lvl4pPr indent="-299719" lvl="3" marL="1828800" rtl="0" algn="l">
              <a:lnSpc>
                <a:spcPct val="100000"/>
              </a:lnSpc>
              <a:spcBef>
                <a:spcPts val="320"/>
              </a:spcBef>
              <a:spcAft>
                <a:spcPts val="0"/>
              </a:spcAft>
              <a:buSzPts val="1120"/>
              <a:buChar char="◻"/>
              <a:defRPr sz="1600"/>
            </a:lvl4pPr>
            <a:lvl5pPr indent="-330200" lvl="4" marL="2286000" rtl="0" algn="l">
              <a:lnSpc>
                <a:spcPct val="100000"/>
              </a:lnSpc>
              <a:spcBef>
                <a:spcPts val="320"/>
              </a:spcBef>
              <a:spcAft>
                <a:spcPts val="0"/>
              </a:spcAft>
              <a:buSzPts val="1600"/>
              <a:buChar char="▪"/>
              <a:defRPr sz="1600"/>
            </a:lvl5pPr>
            <a:lvl6pPr indent="-330200" lvl="5" marL="2743200" rtl="0" algn="l">
              <a:lnSpc>
                <a:spcPct val="100000"/>
              </a:lnSpc>
              <a:spcBef>
                <a:spcPts val="320"/>
              </a:spcBef>
              <a:spcAft>
                <a:spcPts val="0"/>
              </a:spcAft>
              <a:buSzPts val="1600"/>
              <a:buChar char="▪"/>
              <a:defRPr sz="1600"/>
            </a:lvl6pPr>
            <a:lvl7pPr indent="-330200" lvl="6" marL="3200400" rtl="0" algn="l">
              <a:lnSpc>
                <a:spcPct val="100000"/>
              </a:lnSpc>
              <a:spcBef>
                <a:spcPts val="320"/>
              </a:spcBef>
              <a:spcAft>
                <a:spcPts val="0"/>
              </a:spcAft>
              <a:buSzPts val="1600"/>
              <a:buChar char="▪"/>
              <a:defRPr sz="1600"/>
            </a:lvl7pPr>
            <a:lvl8pPr indent="-330200" lvl="7" marL="3657600" rtl="0" algn="l">
              <a:lnSpc>
                <a:spcPct val="100000"/>
              </a:lnSpc>
              <a:spcBef>
                <a:spcPts val="320"/>
              </a:spcBef>
              <a:spcAft>
                <a:spcPts val="0"/>
              </a:spcAft>
              <a:buSzPts val="1600"/>
              <a:buChar char="▪"/>
              <a:defRPr sz="1600"/>
            </a:lvl8pPr>
            <a:lvl9pPr indent="-330200" lvl="8" marL="4114800" rtl="0" algn="l">
              <a:lnSpc>
                <a:spcPct val="100000"/>
              </a:lnSpc>
              <a:spcBef>
                <a:spcPts val="320"/>
              </a:spcBef>
              <a:spcAft>
                <a:spcPts val="0"/>
              </a:spcAft>
              <a:buSzPts val="1600"/>
              <a:buChar char="▪"/>
              <a:defRPr sz="1600"/>
            </a:lvl9pPr>
          </a:lstStyle>
          <a:p/>
        </p:txBody>
      </p:sp>
      <p:sp>
        <p:nvSpPr>
          <p:cNvPr id="1035" name="Google Shape;1035;p130"/>
          <p:cNvSpPr txBox="1"/>
          <p:nvPr>
            <p:ph idx="3" type="body"/>
          </p:nvPr>
        </p:nvSpPr>
        <p:spPr>
          <a:xfrm>
            <a:off x="4645026" y="1535113"/>
            <a:ext cx="4041600" cy="6399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80"/>
              </a:spcBef>
              <a:spcAft>
                <a:spcPts val="0"/>
              </a:spcAft>
              <a:buSzPts val="1800"/>
              <a:buNone/>
              <a:defRPr b="1" sz="2400"/>
            </a:lvl1pPr>
            <a:lvl2pPr indent="-228600" lvl="1" marL="914400" rtl="0" algn="l">
              <a:lnSpc>
                <a:spcPct val="100000"/>
              </a:lnSpc>
              <a:spcBef>
                <a:spcPts val="400"/>
              </a:spcBef>
              <a:spcAft>
                <a:spcPts val="0"/>
              </a:spcAft>
              <a:buSzPts val="1600"/>
              <a:buNone/>
              <a:defRPr b="1" sz="2000"/>
            </a:lvl2pPr>
            <a:lvl3pPr indent="-228600" lvl="2" marL="1371600" rtl="0" algn="l">
              <a:lnSpc>
                <a:spcPct val="100000"/>
              </a:lnSpc>
              <a:spcBef>
                <a:spcPts val="360"/>
              </a:spcBef>
              <a:spcAft>
                <a:spcPts val="0"/>
              </a:spcAft>
              <a:buSzPts val="1170"/>
              <a:buNone/>
              <a:defRPr b="1" sz="1800"/>
            </a:lvl3pPr>
            <a:lvl4pPr indent="-228600" lvl="3" marL="1828800" rtl="0" algn="l">
              <a:lnSpc>
                <a:spcPct val="100000"/>
              </a:lnSpc>
              <a:spcBef>
                <a:spcPts val="320"/>
              </a:spcBef>
              <a:spcAft>
                <a:spcPts val="0"/>
              </a:spcAft>
              <a:buSzPts val="1120"/>
              <a:buNone/>
              <a:defRPr b="1" sz="1600"/>
            </a:lvl4pPr>
            <a:lvl5pPr indent="-228600" lvl="4" marL="2286000" rtl="0" algn="l">
              <a:lnSpc>
                <a:spcPct val="100000"/>
              </a:lnSpc>
              <a:spcBef>
                <a:spcPts val="320"/>
              </a:spcBef>
              <a:spcAft>
                <a:spcPts val="0"/>
              </a:spcAft>
              <a:buSzPts val="1600"/>
              <a:buNone/>
              <a:defRPr b="1" sz="1600"/>
            </a:lvl5pPr>
            <a:lvl6pPr indent="-228600" lvl="5" marL="2743200" rtl="0" algn="l">
              <a:lnSpc>
                <a:spcPct val="100000"/>
              </a:lnSpc>
              <a:spcBef>
                <a:spcPts val="320"/>
              </a:spcBef>
              <a:spcAft>
                <a:spcPts val="0"/>
              </a:spcAft>
              <a:buSzPts val="1600"/>
              <a:buNone/>
              <a:defRPr b="1" sz="1600"/>
            </a:lvl6pPr>
            <a:lvl7pPr indent="-228600" lvl="6" marL="3200400" rtl="0" algn="l">
              <a:lnSpc>
                <a:spcPct val="100000"/>
              </a:lnSpc>
              <a:spcBef>
                <a:spcPts val="320"/>
              </a:spcBef>
              <a:spcAft>
                <a:spcPts val="0"/>
              </a:spcAft>
              <a:buSzPts val="1600"/>
              <a:buNone/>
              <a:defRPr b="1" sz="1600"/>
            </a:lvl7pPr>
            <a:lvl8pPr indent="-228600" lvl="7" marL="3657600" rtl="0" algn="l">
              <a:lnSpc>
                <a:spcPct val="100000"/>
              </a:lnSpc>
              <a:spcBef>
                <a:spcPts val="320"/>
              </a:spcBef>
              <a:spcAft>
                <a:spcPts val="0"/>
              </a:spcAft>
              <a:buSzPts val="1600"/>
              <a:buNone/>
              <a:defRPr b="1" sz="1600"/>
            </a:lvl8pPr>
            <a:lvl9pPr indent="-228600" lvl="8" marL="4114800" rtl="0" algn="l">
              <a:lnSpc>
                <a:spcPct val="100000"/>
              </a:lnSpc>
              <a:spcBef>
                <a:spcPts val="320"/>
              </a:spcBef>
              <a:spcAft>
                <a:spcPts val="0"/>
              </a:spcAft>
              <a:buSzPts val="1600"/>
              <a:buNone/>
              <a:defRPr b="1" sz="1600"/>
            </a:lvl9pPr>
          </a:lstStyle>
          <a:p/>
        </p:txBody>
      </p:sp>
      <p:sp>
        <p:nvSpPr>
          <p:cNvPr id="1036" name="Google Shape;1036;p130"/>
          <p:cNvSpPr txBox="1"/>
          <p:nvPr>
            <p:ph idx="4" type="body"/>
          </p:nvPr>
        </p:nvSpPr>
        <p:spPr>
          <a:xfrm>
            <a:off x="4645026" y="2174875"/>
            <a:ext cx="4041600" cy="39513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480"/>
              </a:spcBef>
              <a:spcAft>
                <a:spcPts val="0"/>
              </a:spcAft>
              <a:buSzPts val="1800"/>
              <a:buChar char="■"/>
              <a:defRPr sz="2400"/>
            </a:lvl1pPr>
            <a:lvl2pPr indent="-330200" lvl="1" marL="914400" rtl="0" algn="l">
              <a:lnSpc>
                <a:spcPct val="100000"/>
              </a:lnSpc>
              <a:spcBef>
                <a:spcPts val="400"/>
              </a:spcBef>
              <a:spcAft>
                <a:spcPts val="0"/>
              </a:spcAft>
              <a:buSzPts val="1600"/>
              <a:buChar char="◻"/>
              <a:defRPr sz="2000"/>
            </a:lvl2pPr>
            <a:lvl3pPr indent="-302894" lvl="2" marL="1371600" rtl="0" algn="l">
              <a:lnSpc>
                <a:spcPct val="100000"/>
              </a:lnSpc>
              <a:spcBef>
                <a:spcPts val="360"/>
              </a:spcBef>
              <a:spcAft>
                <a:spcPts val="0"/>
              </a:spcAft>
              <a:buSzPts val="1170"/>
              <a:buChar char="■"/>
              <a:defRPr sz="1800"/>
            </a:lvl3pPr>
            <a:lvl4pPr indent="-299719" lvl="3" marL="1828800" rtl="0" algn="l">
              <a:lnSpc>
                <a:spcPct val="100000"/>
              </a:lnSpc>
              <a:spcBef>
                <a:spcPts val="320"/>
              </a:spcBef>
              <a:spcAft>
                <a:spcPts val="0"/>
              </a:spcAft>
              <a:buSzPts val="1120"/>
              <a:buChar char="◻"/>
              <a:defRPr sz="1600"/>
            </a:lvl4pPr>
            <a:lvl5pPr indent="-330200" lvl="4" marL="2286000" rtl="0" algn="l">
              <a:lnSpc>
                <a:spcPct val="100000"/>
              </a:lnSpc>
              <a:spcBef>
                <a:spcPts val="320"/>
              </a:spcBef>
              <a:spcAft>
                <a:spcPts val="0"/>
              </a:spcAft>
              <a:buSzPts val="1600"/>
              <a:buChar char="▪"/>
              <a:defRPr sz="1600"/>
            </a:lvl5pPr>
            <a:lvl6pPr indent="-330200" lvl="5" marL="2743200" rtl="0" algn="l">
              <a:lnSpc>
                <a:spcPct val="100000"/>
              </a:lnSpc>
              <a:spcBef>
                <a:spcPts val="320"/>
              </a:spcBef>
              <a:spcAft>
                <a:spcPts val="0"/>
              </a:spcAft>
              <a:buSzPts val="1600"/>
              <a:buChar char="▪"/>
              <a:defRPr sz="1600"/>
            </a:lvl6pPr>
            <a:lvl7pPr indent="-330200" lvl="6" marL="3200400" rtl="0" algn="l">
              <a:lnSpc>
                <a:spcPct val="100000"/>
              </a:lnSpc>
              <a:spcBef>
                <a:spcPts val="320"/>
              </a:spcBef>
              <a:spcAft>
                <a:spcPts val="0"/>
              </a:spcAft>
              <a:buSzPts val="1600"/>
              <a:buChar char="▪"/>
              <a:defRPr sz="1600"/>
            </a:lvl7pPr>
            <a:lvl8pPr indent="-330200" lvl="7" marL="3657600" rtl="0" algn="l">
              <a:lnSpc>
                <a:spcPct val="100000"/>
              </a:lnSpc>
              <a:spcBef>
                <a:spcPts val="320"/>
              </a:spcBef>
              <a:spcAft>
                <a:spcPts val="0"/>
              </a:spcAft>
              <a:buSzPts val="1600"/>
              <a:buChar char="▪"/>
              <a:defRPr sz="1600"/>
            </a:lvl8pPr>
            <a:lvl9pPr indent="-330200" lvl="8" marL="4114800" rtl="0" algn="l">
              <a:lnSpc>
                <a:spcPct val="100000"/>
              </a:lnSpc>
              <a:spcBef>
                <a:spcPts val="320"/>
              </a:spcBef>
              <a:spcAft>
                <a:spcPts val="0"/>
              </a:spcAft>
              <a:buSzPts val="1600"/>
              <a:buChar char="▪"/>
              <a:defRPr sz="1600"/>
            </a:lvl9pPr>
          </a:lstStyle>
          <a:p/>
        </p:txBody>
      </p:sp>
      <p:sp>
        <p:nvSpPr>
          <p:cNvPr id="1037" name="Google Shape;1037;p13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Clr>
                <a:schemeClr val="dk1"/>
              </a:buClr>
              <a:buSzPts val="1400"/>
              <a:buFont typeface="Arial"/>
              <a:buNone/>
              <a:defRPr sz="1200"/>
            </a:lvl1pPr>
            <a:lvl2pPr lvl="1" rtl="0" algn="l">
              <a:lnSpc>
                <a:spcPct val="100000"/>
              </a:lnSpc>
              <a:spcBef>
                <a:spcPts val="0"/>
              </a:spcBef>
              <a:spcAft>
                <a:spcPts val="0"/>
              </a:spcAft>
              <a:buClr>
                <a:schemeClr val="dk1"/>
              </a:buClr>
              <a:buSzPts val="1400"/>
              <a:buFont typeface="Arial"/>
              <a:buNone/>
              <a:defRPr/>
            </a:lvl2pPr>
            <a:lvl3pPr lvl="2" rtl="0" algn="l">
              <a:lnSpc>
                <a:spcPct val="100000"/>
              </a:lnSpc>
              <a:spcBef>
                <a:spcPts val="0"/>
              </a:spcBef>
              <a:spcAft>
                <a:spcPts val="0"/>
              </a:spcAft>
              <a:buClr>
                <a:schemeClr val="dk1"/>
              </a:buClr>
              <a:buSzPts val="1400"/>
              <a:buFont typeface="Arial"/>
              <a:buNone/>
              <a:defRPr/>
            </a:lvl3pPr>
            <a:lvl4pPr lvl="3" rtl="0" algn="l">
              <a:lnSpc>
                <a:spcPct val="100000"/>
              </a:lnSpc>
              <a:spcBef>
                <a:spcPts val="0"/>
              </a:spcBef>
              <a:spcAft>
                <a:spcPts val="0"/>
              </a:spcAft>
              <a:buClr>
                <a:schemeClr val="dk1"/>
              </a:buClr>
              <a:buSzPts val="1400"/>
              <a:buFont typeface="Arial"/>
              <a:buNone/>
              <a:defRPr/>
            </a:lvl4pPr>
            <a:lvl5pPr lvl="4" rtl="0" algn="l">
              <a:lnSpc>
                <a:spcPct val="100000"/>
              </a:lnSpc>
              <a:spcBef>
                <a:spcPts val="0"/>
              </a:spcBef>
              <a:spcAft>
                <a:spcPts val="0"/>
              </a:spcAft>
              <a:buClr>
                <a:schemeClr val="dk1"/>
              </a:buClr>
              <a:buSzPts val="1400"/>
              <a:buFont typeface="Arial"/>
              <a:buNone/>
              <a:defRPr/>
            </a:lvl5pPr>
            <a:lvl6pPr lvl="5" rtl="0" algn="l">
              <a:lnSpc>
                <a:spcPct val="100000"/>
              </a:lnSpc>
              <a:spcBef>
                <a:spcPts val="0"/>
              </a:spcBef>
              <a:spcAft>
                <a:spcPts val="0"/>
              </a:spcAft>
              <a:buClr>
                <a:schemeClr val="dk1"/>
              </a:buClr>
              <a:buSzPts val="1400"/>
              <a:buFont typeface="Arial"/>
              <a:buNone/>
              <a:defRPr/>
            </a:lvl6pPr>
            <a:lvl7pPr lvl="6" rtl="0" algn="l">
              <a:lnSpc>
                <a:spcPct val="100000"/>
              </a:lnSpc>
              <a:spcBef>
                <a:spcPts val="0"/>
              </a:spcBef>
              <a:spcAft>
                <a:spcPts val="0"/>
              </a:spcAft>
              <a:buClr>
                <a:schemeClr val="dk1"/>
              </a:buClr>
              <a:buSzPts val="1400"/>
              <a:buFont typeface="Arial"/>
              <a:buNone/>
              <a:defRPr/>
            </a:lvl7pPr>
            <a:lvl8pPr lvl="7" rtl="0" algn="l">
              <a:lnSpc>
                <a:spcPct val="100000"/>
              </a:lnSpc>
              <a:spcBef>
                <a:spcPts val="0"/>
              </a:spcBef>
              <a:spcAft>
                <a:spcPts val="0"/>
              </a:spcAft>
              <a:buClr>
                <a:schemeClr val="dk1"/>
              </a:buClr>
              <a:buSzPts val="1400"/>
              <a:buFont typeface="Arial"/>
              <a:buNone/>
              <a:defRPr/>
            </a:lvl8pPr>
            <a:lvl9pPr lvl="8" rtl="0" algn="l">
              <a:lnSpc>
                <a:spcPct val="100000"/>
              </a:lnSpc>
              <a:spcBef>
                <a:spcPts val="0"/>
              </a:spcBef>
              <a:spcAft>
                <a:spcPts val="0"/>
              </a:spcAft>
              <a:buClr>
                <a:schemeClr val="dk1"/>
              </a:buClr>
              <a:buSzPts val="1400"/>
              <a:buFont typeface="Arial"/>
              <a:buNone/>
              <a:defRPr/>
            </a:lvl9pPr>
          </a:lstStyle>
          <a:p/>
        </p:txBody>
      </p:sp>
      <p:sp>
        <p:nvSpPr>
          <p:cNvPr id="1038" name="Google Shape;1038;p13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39" name="Google Shape;1039;p13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chemeClr val="dk1"/>
              </a:buClr>
              <a:buSzPts val="1400"/>
              <a:buFont typeface="Arial"/>
              <a:buNone/>
              <a:defRPr/>
            </a:lvl1pPr>
            <a:lvl2pPr lvl="1" rtl="0" algn="l">
              <a:lnSpc>
                <a:spcPct val="100000"/>
              </a:lnSpc>
              <a:spcBef>
                <a:spcPts val="0"/>
              </a:spcBef>
              <a:spcAft>
                <a:spcPts val="0"/>
              </a:spcAft>
              <a:buClr>
                <a:schemeClr val="dk1"/>
              </a:buClr>
              <a:buSzPts val="1400"/>
              <a:buFont typeface="Arial"/>
              <a:buNone/>
              <a:defRPr/>
            </a:lvl2pPr>
            <a:lvl3pPr lvl="2" rtl="0" algn="l">
              <a:lnSpc>
                <a:spcPct val="100000"/>
              </a:lnSpc>
              <a:spcBef>
                <a:spcPts val="0"/>
              </a:spcBef>
              <a:spcAft>
                <a:spcPts val="0"/>
              </a:spcAft>
              <a:buClr>
                <a:schemeClr val="dk1"/>
              </a:buClr>
              <a:buSzPts val="1400"/>
              <a:buFont typeface="Arial"/>
              <a:buNone/>
              <a:defRPr/>
            </a:lvl3pPr>
            <a:lvl4pPr lvl="3" rtl="0" algn="l">
              <a:lnSpc>
                <a:spcPct val="100000"/>
              </a:lnSpc>
              <a:spcBef>
                <a:spcPts val="0"/>
              </a:spcBef>
              <a:spcAft>
                <a:spcPts val="0"/>
              </a:spcAft>
              <a:buClr>
                <a:schemeClr val="dk1"/>
              </a:buClr>
              <a:buSzPts val="1400"/>
              <a:buFont typeface="Arial"/>
              <a:buNone/>
              <a:defRPr/>
            </a:lvl4pPr>
            <a:lvl5pPr lvl="4" rtl="0" algn="l">
              <a:lnSpc>
                <a:spcPct val="100000"/>
              </a:lnSpc>
              <a:spcBef>
                <a:spcPts val="0"/>
              </a:spcBef>
              <a:spcAft>
                <a:spcPts val="0"/>
              </a:spcAft>
              <a:buClr>
                <a:schemeClr val="dk1"/>
              </a:buClr>
              <a:buSzPts val="1400"/>
              <a:buFont typeface="Arial"/>
              <a:buNone/>
              <a:defRPr/>
            </a:lvl5pPr>
            <a:lvl6pPr lvl="5" rtl="0" algn="l">
              <a:lnSpc>
                <a:spcPct val="100000"/>
              </a:lnSpc>
              <a:spcBef>
                <a:spcPts val="0"/>
              </a:spcBef>
              <a:spcAft>
                <a:spcPts val="0"/>
              </a:spcAft>
              <a:buClr>
                <a:schemeClr val="dk1"/>
              </a:buClr>
              <a:buSzPts val="1400"/>
              <a:buFont typeface="Arial"/>
              <a:buNone/>
              <a:defRPr/>
            </a:lvl6pPr>
            <a:lvl7pPr lvl="6" rtl="0" algn="l">
              <a:lnSpc>
                <a:spcPct val="100000"/>
              </a:lnSpc>
              <a:spcBef>
                <a:spcPts val="0"/>
              </a:spcBef>
              <a:spcAft>
                <a:spcPts val="0"/>
              </a:spcAft>
              <a:buClr>
                <a:schemeClr val="dk1"/>
              </a:buClr>
              <a:buSzPts val="1400"/>
              <a:buFont typeface="Arial"/>
              <a:buNone/>
              <a:defRPr/>
            </a:lvl7pPr>
            <a:lvl8pPr lvl="7" rtl="0" algn="l">
              <a:lnSpc>
                <a:spcPct val="100000"/>
              </a:lnSpc>
              <a:spcBef>
                <a:spcPts val="0"/>
              </a:spcBef>
              <a:spcAft>
                <a:spcPts val="0"/>
              </a:spcAft>
              <a:buClr>
                <a:schemeClr val="dk1"/>
              </a:buClr>
              <a:buSzPts val="1400"/>
              <a:buFont typeface="Arial"/>
              <a:buNone/>
              <a:defRPr/>
            </a:lvl8pPr>
            <a:lvl9pPr lvl="8" rtl="0" algn="l">
              <a:lnSpc>
                <a:spcPct val="100000"/>
              </a:lnSpc>
              <a:spcBef>
                <a:spcPts val="0"/>
              </a:spcBef>
              <a:spcAft>
                <a:spcPts val="0"/>
              </a:spcAft>
              <a:buClr>
                <a:schemeClr val="dk1"/>
              </a:buClr>
              <a:buSzPts val="1400"/>
              <a:buFont typeface="Arial"/>
              <a:buNone/>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040" name="Shape 1040"/>
        <p:cNvGrpSpPr/>
        <p:nvPr/>
      </p:nvGrpSpPr>
      <p:grpSpPr>
        <a:xfrm>
          <a:off x="0" y="0"/>
          <a:ext cx="0" cy="0"/>
          <a:chOff x="0" y="0"/>
          <a:chExt cx="0" cy="0"/>
        </a:xfrm>
      </p:grpSpPr>
      <p:sp>
        <p:nvSpPr>
          <p:cNvPr id="1041" name="Google Shape;1041;p13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42" name="Google Shape;1042;p131"/>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rtl="0" algn="l">
              <a:lnSpc>
                <a:spcPct val="100000"/>
              </a:lnSpc>
              <a:spcBef>
                <a:spcPts val="560"/>
              </a:spcBef>
              <a:spcAft>
                <a:spcPts val="0"/>
              </a:spcAft>
              <a:buSzPts val="2100"/>
              <a:buChar char="■"/>
              <a:defRPr sz="2800"/>
            </a:lvl1pPr>
            <a:lvl2pPr indent="-350519" lvl="1" marL="914400" rtl="0" algn="l">
              <a:lnSpc>
                <a:spcPct val="100000"/>
              </a:lnSpc>
              <a:spcBef>
                <a:spcPts val="480"/>
              </a:spcBef>
              <a:spcAft>
                <a:spcPts val="0"/>
              </a:spcAft>
              <a:buSzPts val="1920"/>
              <a:buChar char="◻"/>
              <a:defRPr sz="2400"/>
            </a:lvl2pPr>
            <a:lvl3pPr indent="-311150" lvl="2" marL="1371600" rtl="0" algn="l">
              <a:lnSpc>
                <a:spcPct val="100000"/>
              </a:lnSpc>
              <a:spcBef>
                <a:spcPts val="400"/>
              </a:spcBef>
              <a:spcAft>
                <a:spcPts val="0"/>
              </a:spcAft>
              <a:buSzPts val="1300"/>
              <a:buChar char="■"/>
              <a:defRPr sz="2000"/>
            </a:lvl3pPr>
            <a:lvl4pPr indent="-308610" lvl="3" marL="1828800" rtl="0" algn="l">
              <a:lnSpc>
                <a:spcPct val="100000"/>
              </a:lnSpc>
              <a:spcBef>
                <a:spcPts val="360"/>
              </a:spcBef>
              <a:spcAft>
                <a:spcPts val="0"/>
              </a:spcAft>
              <a:buSzPts val="1260"/>
              <a:buChar char="◻"/>
              <a:defRPr sz="1800"/>
            </a:lvl4pPr>
            <a:lvl5pPr indent="-342900" lvl="4" marL="2286000" rtl="0" algn="l">
              <a:lnSpc>
                <a:spcPct val="100000"/>
              </a:lnSpc>
              <a:spcBef>
                <a:spcPts val="360"/>
              </a:spcBef>
              <a:spcAft>
                <a:spcPts val="0"/>
              </a:spcAft>
              <a:buSzPts val="1800"/>
              <a:buChar char="▪"/>
              <a:defRPr sz="1800"/>
            </a:lvl5pPr>
            <a:lvl6pPr indent="-342900" lvl="5" marL="2743200" rtl="0" algn="l">
              <a:lnSpc>
                <a:spcPct val="100000"/>
              </a:lnSpc>
              <a:spcBef>
                <a:spcPts val="360"/>
              </a:spcBef>
              <a:spcAft>
                <a:spcPts val="0"/>
              </a:spcAft>
              <a:buSzPts val="1800"/>
              <a:buChar char="▪"/>
              <a:defRPr sz="1800"/>
            </a:lvl6pPr>
            <a:lvl7pPr indent="-342900" lvl="6" marL="3200400" rtl="0" algn="l">
              <a:lnSpc>
                <a:spcPct val="100000"/>
              </a:lnSpc>
              <a:spcBef>
                <a:spcPts val="360"/>
              </a:spcBef>
              <a:spcAft>
                <a:spcPts val="0"/>
              </a:spcAft>
              <a:buSzPts val="1800"/>
              <a:buChar char="▪"/>
              <a:defRPr sz="1800"/>
            </a:lvl7pPr>
            <a:lvl8pPr indent="-342900" lvl="7" marL="3657600" rtl="0" algn="l">
              <a:lnSpc>
                <a:spcPct val="100000"/>
              </a:lnSpc>
              <a:spcBef>
                <a:spcPts val="360"/>
              </a:spcBef>
              <a:spcAft>
                <a:spcPts val="0"/>
              </a:spcAft>
              <a:buSzPts val="1800"/>
              <a:buChar char="▪"/>
              <a:defRPr sz="1800"/>
            </a:lvl8pPr>
            <a:lvl9pPr indent="-342900" lvl="8" marL="4114800" rtl="0" algn="l">
              <a:lnSpc>
                <a:spcPct val="100000"/>
              </a:lnSpc>
              <a:spcBef>
                <a:spcPts val="360"/>
              </a:spcBef>
              <a:spcAft>
                <a:spcPts val="0"/>
              </a:spcAft>
              <a:buSzPts val="1800"/>
              <a:buChar char="▪"/>
              <a:defRPr sz="1800"/>
            </a:lvl9pPr>
          </a:lstStyle>
          <a:p/>
        </p:txBody>
      </p:sp>
      <p:sp>
        <p:nvSpPr>
          <p:cNvPr id="1043" name="Google Shape;1043;p131"/>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rtl="0" algn="l">
              <a:lnSpc>
                <a:spcPct val="100000"/>
              </a:lnSpc>
              <a:spcBef>
                <a:spcPts val="560"/>
              </a:spcBef>
              <a:spcAft>
                <a:spcPts val="0"/>
              </a:spcAft>
              <a:buSzPts val="2100"/>
              <a:buChar char="■"/>
              <a:defRPr sz="2800"/>
            </a:lvl1pPr>
            <a:lvl2pPr indent="-350519" lvl="1" marL="914400" rtl="0" algn="l">
              <a:lnSpc>
                <a:spcPct val="100000"/>
              </a:lnSpc>
              <a:spcBef>
                <a:spcPts val="480"/>
              </a:spcBef>
              <a:spcAft>
                <a:spcPts val="0"/>
              </a:spcAft>
              <a:buSzPts val="1920"/>
              <a:buChar char="◻"/>
              <a:defRPr sz="2400"/>
            </a:lvl2pPr>
            <a:lvl3pPr indent="-311150" lvl="2" marL="1371600" rtl="0" algn="l">
              <a:lnSpc>
                <a:spcPct val="100000"/>
              </a:lnSpc>
              <a:spcBef>
                <a:spcPts val="400"/>
              </a:spcBef>
              <a:spcAft>
                <a:spcPts val="0"/>
              </a:spcAft>
              <a:buSzPts val="1300"/>
              <a:buChar char="■"/>
              <a:defRPr sz="2000"/>
            </a:lvl3pPr>
            <a:lvl4pPr indent="-308610" lvl="3" marL="1828800" rtl="0" algn="l">
              <a:lnSpc>
                <a:spcPct val="100000"/>
              </a:lnSpc>
              <a:spcBef>
                <a:spcPts val="360"/>
              </a:spcBef>
              <a:spcAft>
                <a:spcPts val="0"/>
              </a:spcAft>
              <a:buSzPts val="1260"/>
              <a:buChar char="◻"/>
              <a:defRPr sz="1800"/>
            </a:lvl4pPr>
            <a:lvl5pPr indent="-342900" lvl="4" marL="2286000" rtl="0" algn="l">
              <a:lnSpc>
                <a:spcPct val="100000"/>
              </a:lnSpc>
              <a:spcBef>
                <a:spcPts val="360"/>
              </a:spcBef>
              <a:spcAft>
                <a:spcPts val="0"/>
              </a:spcAft>
              <a:buSzPts val="1800"/>
              <a:buChar char="▪"/>
              <a:defRPr sz="1800"/>
            </a:lvl5pPr>
            <a:lvl6pPr indent="-342900" lvl="5" marL="2743200" rtl="0" algn="l">
              <a:lnSpc>
                <a:spcPct val="100000"/>
              </a:lnSpc>
              <a:spcBef>
                <a:spcPts val="360"/>
              </a:spcBef>
              <a:spcAft>
                <a:spcPts val="0"/>
              </a:spcAft>
              <a:buSzPts val="1800"/>
              <a:buChar char="▪"/>
              <a:defRPr sz="1800"/>
            </a:lvl6pPr>
            <a:lvl7pPr indent="-342900" lvl="6" marL="3200400" rtl="0" algn="l">
              <a:lnSpc>
                <a:spcPct val="100000"/>
              </a:lnSpc>
              <a:spcBef>
                <a:spcPts val="360"/>
              </a:spcBef>
              <a:spcAft>
                <a:spcPts val="0"/>
              </a:spcAft>
              <a:buSzPts val="1800"/>
              <a:buChar char="▪"/>
              <a:defRPr sz="1800"/>
            </a:lvl7pPr>
            <a:lvl8pPr indent="-342900" lvl="7" marL="3657600" rtl="0" algn="l">
              <a:lnSpc>
                <a:spcPct val="100000"/>
              </a:lnSpc>
              <a:spcBef>
                <a:spcPts val="360"/>
              </a:spcBef>
              <a:spcAft>
                <a:spcPts val="0"/>
              </a:spcAft>
              <a:buSzPts val="1800"/>
              <a:buChar char="▪"/>
              <a:defRPr sz="1800"/>
            </a:lvl8pPr>
            <a:lvl9pPr indent="-342900" lvl="8" marL="4114800" rtl="0" algn="l">
              <a:lnSpc>
                <a:spcPct val="100000"/>
              </a:lnSpc>
              <a:spcBef>
                <a:spcPts val="360"/>
              </a:spcBef>
              <a:spcAft>
                <a:spcPts val="0"/>
              </a:spcAft>
              <a:buSzPts val="1800"/>
              <a:buChar char="▪"/>
              <a:defRPr sz="1800"/>
            </a:lvl9pPr>
          </a:lstStyle>
          <a:p/>
        </p:txBody>
      </p:sp>
      <p:sp>
        <p:nvSpPr>
          <p:cNvPr id="1044" name="Google Shape;1044;p13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Clr>
                <a:schemeClr val="dk1"/>
              </a:buClr>
              <a:buSzPts val="1400"/>
              <a:buFont typeface="Arial"/>
              <a:buNone/>
              <a:defRPr sz="1200"/>
            </a:lvl1pPr>
            <a:lvl2pPr lvl="1" rtl="0" algn="l">
              <a:lnSpc>
                <a:spcPct val="100000"/>
              </a:lnSpc>
              <a:spcBef>
                <a:spcPts val="0"/>
              </a:spcBef>
              <a:spcAft>
                <a:spcPts val="0"/>
              </a:spcAft>
              <a:buClr>
                <a:schemeClr val="dk1"/>
              </a:buClr>
              <a:buSzPts val="1400"/>
              <a:buFont typeface="Arial"/>
              <a:buNone/>
              <a:defRPr/>
            </a:lvl2pPr>
            <a:lvl3pPr lvl="2" rtl="0" algn="l">
              <a:lnSpc>
                <a:spcPct val="100000"/>
              </a:lnSpc>
              <a:spcBef>
                <a:spcPts val="0"/>
              </a:spcBef>
              <a:spcAft>
                <a:spcPts val="0"/>
              </a:spcAft>
              <a:buClr>
                <a:schemeClr val="dk1"/>
              </a:buClr>
              <a:buSzPts val="1400"/>
              <a:buFont typeface="Arial"/>
              <a:buNone/>
              <a:defRPr/>
            </a:lvl3pPr>
            <a:lvl4pPr lvl="3" rtl="0" algn="l">
              <a:lnSpc>
                <a:spcPct val="100000"/>
              </a:lnSpc>
              <a:spcBef>
                <a:spcPts val="0"/>
              </a:spcBef>
              <a:spcAft>
                <a:spcPts val="0"/>
              </a:spcAft>
              <a:buClr>
                <a:schemeClr val="dk1"/>
              </a:buClr>
              <a:buSzPts val="1400"/>
              <a:buFont typeface="Arial"/>
              <a:buNone/>
              <a:defRPr/>
            </a:lvl4pPr>
            <a:lvl5pPr lvl="4" rtl="0" algn="l">
              <a:lnSpc>
                <a:spcPct val="100000"/>
              </a:lnSpc>
              <a:spcBef>
                <a:spcPts val="0"/>
              </a:spcBef>
              <a:spcAft>
                <a:spcPts val="0"/>
              </a:spcAft>
              <a:buClr>
                <a:schemeClr val="dk1"/>
              </a:buClr>
              <a:buSzPts val="1400"/>
              <a:buFont typeface="Arial"/>
              <a:buNone/>
              <a:defRPr/>
            </a:lvl5pPr>
            <a:lvl6pPr lvl="5" rtl="0" algn="l">
              <a:lnSpc>
                <a:spcPct val="100000"/>
              </a:lnSpc>
              <a:spcBef>
                <a:spcPts val="0"/>
              </a:spcBef>
              <a:spcAft>
                <a:spcPts val="0"/>
              </a:spcAft>
              <a:buClr>
                <a:schemeClr val="dk1"/>
              </a:buClr>
              <a:buSzPts val="1400"/>
              <a:buFont typeface="Arial"/>
              <a:buNone/>
              <a:defRPr/>
            </a:lvl6pPr>
            <a:lvl7pPr lvl="6" rtl="0" algn="l">
              <a:lnSpc>
                <a:spcPct val="100000"/>
              </a:lnSpc>
              <a:spcBef>
                <a:spcPts val="0"/>
              </a:spcBef>
              <a:spcAft>
                <a:spcPts val="0"/>
              </a:spcAft>
              <a:buClr>
                <a:schemeClr val="dk1"/>
              </a:buClr>
              <a:buSzPts val="1400"/>
              <a:buFont typeface="Arial"/>
              <a:buNone/>
              <a:defRPr/>
            </a:lvl7pPr>
            <a:lvl8pPr lvl="7" rtl="0" algn="l">
              <a:lnSpc>
                <a:spcPct val="100000"/>
              </a:lnSpc>
              <a:spcBef>
                <a:spcPts val="0"/>
              </a:spcBef>
              <a:spcAft>
                <a:spcPts val="0"/>
              </a:spcAft>
              <a:buClr>
                <a:schemeClr val="dk1"/>
              </a:buClr>
              <a:buSzPts val="1400"/>
              <a:buFont typeface="Arial"/>
              <a:buNone/>
              <a:defRPr/>
            </a:lvl8pPr>
            <a:lvl9pPr lvl="8" rtl="0" algn="l">
              <a:lnSpc>
                <a:spcPct val="100000"/>
              </a:lnSpc>
              <a:spcBef>
                <a:spcPts val="0"/>
              </a:spcBef>
              <a:spcAft>
                <a:spcPts val="0"/>
              </a:spcAft>
              <a:buClr>
                <a:schemeClr val="dk1"/>
              </a:buClr>
              <a:buSzPts val="1400"/>
              <a:buFont typeface="Arial"/>
              <a:buNone/>
              <a:defRPr/>
            </a:lvl9pPr>
          </a:lstStyle>
          <a:p/>
        </p:txBody>
      </p:sp>
      <p:sp>
        <p:nvSpPr>
          <p:cNvPr id="1045" name="Google Shape;1045;p13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46" name="Google Shape;1046;p13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chemeClr val="dk1"/>
              </a:buClr>
              <a:buSzPts val="1400"/>
              <a:buFont typeface="Arial"/>
              <a:buNone/>
              <a:defRPr/>
            </a:lvl1pPr>
            <a:lvl2pPr lvl="1" rtl="0" algn="l">
              <a:lnSpc>
                <a:spcPct val="100000"/>
              </a:lnSpc>
              <a:spcBef>
                <a:spcPts val="0"/>
              </a:spcBef>
              <a:spcAft>
                <a:spcPts val="0"/>
              </a:spcAft>
              <a:buClr>
                <a:schemeClr val="dk1"/>
              </a:buClr>
              <a:buSzPts val="1400"/>
              <a:buFont typeface="Arial"/>
              <a:buNone/>
              <a:defRPr/>
            </a:lvl2pPr>
            <a:lvl3pPr lvl="2" rtl="0" algn="l">
              <a:lnSpc>
                <a:spcPct val="100000"/>
              </a:lnSpc>
              <a:spcBef>
                <a:spcPts val="0"/>
              </a:spcBef>
              <a:spcAft>
                <a:spcPts val="0"/>
              </a:spcAft>
              <a:buClr>
                <a:schemeClr val="dk1"/>
              </a:buClr>
              <a:buSzPts val="1400"/>
              <a:buFont typeface="Arial"/>
              <a:buNone/>
              <a:defRPr/>
            </a:lvl3pPr>
            <a:lvl4pPr lvl="3" rtl="0" algn="l">
              <a:lnSpc>
                <a:spcPct val="100000"/>
              </a:lnSpc>
              <a:spcBef>
                <a:spcPts val="0"/>
              </a:spcBef>
              <a:spcAft>
                <a:spcPts val="0"/>
              </a:spcAft>
              <a:buClr>
                <a:schemeClr val="dk1"/>
              </a:buClr>
              <a:buSzPts val="1400"/>
              <a:buFont typeface="Arial"/>
              <a:buNone/>
              <a:defRPr/>
            </a:lvl4pPr>
            <a:lvl5pPr lvl="4" rtl="0" algn="l">
              <a:lnSpc>
                <a:spcPct val="100000"/>
              </a:lnSpc>
              <a:spcBef>
                <a:spcPts val="0"/>
              </a:spcBef>
              <a:spcAft>
                <a:spcPts val="0"/>
              </a:spcAft>
              <a:buClr>
                <a:schemeClr val="dk1"/>
              </a:buClr>
              <a:buSzPts val="1400"/>
              <a:buFont typeface="Arial"/>
              <a:buNone/>
              <a:defRPr/>
            </a:lvl5pPr>
            <a:lvl6pPr lvl="5" rtl="0" algn="l">
              <a:lnSpc>
                <a:spcPct val="100000"/>
              </a:lnSpc>
              <a:spcBef>
                <a:spcPts val="0"/>
              </a:spcBef>
              <a:spcAft>
                <a:spcPts val="0"/>
              </a:spcAft>
              <a:buClr>
                <a:schemeClr val="dk1"/>
              </a:buClr>
              <a:buSzPts val="1400"/>
              <a:buFont typeface="Arial"/>
              <a:buNone/>
              <a:defRPr/>
            </a:lvl6pPr>
            <a:lvl7pPr lvl="6" rtl="0" algn="l">
              <a:lnSpc>
                <a:spcPct val="100000"/>
              </a:lnSpc>
              <a:spcBef>
                <a:spcPts val="0"/>
              </a:spcBef>
              <a:spcAft>
                <a:spcPts val="0"/>
              </a:spcAft>
              <a:buClr>
                <a:schemeClr val="dk1"/>
              </a:buClr>
              <a:buSzPts val="1400"/>
              <a:buFont typeface="Arial"/>
              <a:buNone/>
              <a:defRPr/>
            </a:lvl7pPr>
            <a:lvl8pPr lvl="7" rtl="0" algn="l">
              <a:lnSpc>
                <a:spcPct val="100000"/>
              </a:lnSpc>
              <a:spcBef>
                <a:spcPts val="0"/>
              </a:spcBef>
              <a:spcAft>
                <a:spcPts val="0"/>
              </a:spcAft>
              <a:buClr>
                <a:schemeClr val="dk1"/>
              </a:buClr>
              <a:buSzPts val="1400"/>
              <a:buFont typeface="Arial"/>
              <a:buNone/>
              <a:defRPr/>
            </a:lvl8pPr>
            <a:lvl9pPr lvl="8" rtl="0" algn="l">
              <a:lnSpc>
                <a:spcPct val="100000"/>
              </a:lnSpc>
              <a:spcBef>
                <a:spcPts val="0"/>
              </a:spcBef>
              <a:spcAft>
                <a:spcPts val="0"/>
              </a:spcAft>
              <a:buClr>
                <a:schemeClr val="dk1"/>
              </a:buClr>
              <a:buSzPts val="1400"/>
              <a:buFont typeface="Arial"/>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047" name="Shape 1047"/>
        <p:cNvGrpSpPr/>
        <p:nvPr/>
      </p:nvGrpSpPr>
      <p:grpSpPr>
        <a:xfrm>
          <a:off x="0" y="0"/>
          <a:ext cx="0" cy="0"/>
          <a:chOff x="0" y="0"/>
          <a:chExt cx="0" cy="0"/>
        </a:xfrm>
      </p:grpSpPr>
      <p:sp>
        <p:nvSpPr>
          <p:cNvPr id="1048" name="Google Shape;1048;p132"/>
          <p:cNvSpPr txBox="1"/>
          <p:nvPr>
            <p:ph type="title"/>
          </p:nvPr>
        </p:nvSpPr>
        <p:spPr>
          <a:xfrm>
            <a:off x="722313" y="4406901"/>
            <a:ext cx="7772400" cy="13620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b="1" sz="4000" cap="none"/>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49" name="Google Shape;1049;p132"/>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00"/>
              </a:spcBef>
              <a:spcAft>
                <a:spcPts val="0"/>
              </a:spcAft>
              <a:buSzPts val="1500"/>
              <a:buNone/>
              <a:defRPr sz="2000"/>
            </a:lvl1pPr>
            <a:lvl2pPr indent="-228600" lvl="1" marL="914400" rtl="0" algn="l">
              <a:lnSpc>
                <a:spcPct val="100000"/>
              </a:lnSpc>
              <a:spcBef>
                <a:spcPts val="360"/>
              </a:spcBef>
              <a:spcAft>
                <a:spcPts val="0"/>
              </a:spcAft>
              <a:buSzPts val="1440"/>
              <a:buNone/>
              <a:defRPr sz="1800"/>
            </a:lvl2pPr>
            <a:lvl3pPr indent="-228600" lvl="2" marL="1371600" rtl="0" algn="l">
              <a:lnSpc>
                <a:spcPct val="100000"/>
              </a:lnSpc>
              <a:spcBef>
                <a:spcPts val="320"/>
              </a:spcBef>
              <a:spcAft>
                <a:spcPts val="0"/>
              </a:spcAft>
              <a:buSzPts val="1040"/>
              <a:buNone/>
              <a:defRPr sz="1600"/>
            </a:lvl3pPr>
            <a:lvl4pPr indent="-228600" lvl="3" marL="1828800" rtl="0" algn="l">
              <a:lnSpc>
                <a:spcPct val="100000"/>
              </a:lnSpc>
              <a:spcBef>
                <a:spcPts val="280"/>
              </a:spcBef>
              <a:spcAft>
                <a:spcPts val="0"/>
              </a:spcAft>
              <a:buSzPts val="980"/>
              <a:buNone/>
              <a:defRPr sz="1400"/>
            </a:lvl4pPr>
            <a:lvl5pPr indent="-228600" lvl="4" marL="2286000" rtl="0" algn="l">
              <a:lnSpc>
                <a:spcPct val="100000"/>
              </a:lnSpc>
              <a:spcBef>
                <a:spcPts val="280"/>
              </a:spcBef>
              <a:spcAft>
                <a:spcPts val="0"/>
              </a:spcAft>
              <a:buSzPts val="1400"/>
              <a:buNone/>
              <a:defRPr sz="1400"/>
            </a:lvl5pPr>
            <a:lvl6pPr indent="-228600" lvl="5" marL="2743200" rtl="0" algn="l">
              <a:lnSpc>
                <a:spcPct val="100000"/>
              </a:lnSpc>
              <a:spcBef>
                <a:spcPts val="280"/>
              </a:spcBef>
              <a:spcAft>
                <a:spcPts val="0"/>
              </a:spcAft>
              <a:buSzPts val="1400"/>
              <a:buNone/>
              <a:defRPr sz="1400"/>
            </a:lvl6pPr>
            <a:lvl7pPr indent="-228600" lvl="6" marL="3200400" rtl="0" algn="l">
              <a:lnSpc>
                <a:spcPct val="100000"/>
              </a:lnSpc>
              <a:spcBef>
                <a:spcPts val="280"/>
              </a:spcBef>
              <a:spcAft>
                <a:spcPts val="0"/>
              </a:spcAft>
              <a:buSzPts val="1400"/>
              <a:buNone/>
              <a:defRPr sz="1400"/>
            </a:lvl7pPr>
            <a:lvl8pPr indent="-228600" lvl="7" marL="3657600" rtl="0" algn="l">
              <a:lnSpc>
                <a:spcPct val="100000"/>
              </a:lnSpc>
              <a:spcBef>
                <a:spcPts val="280"/>
              </a:spcBef>
              <a:spcAft>
                <a:spcPts val="0"/>
              </a:spcAft>
              <a:buSzPts val="1400"/>
              <a:buNone/>
              <a:defRPr sz="1400"/>
            </a:lvl8pPr>
            <a:lvl9pPr indent="-228600" lvl="8" marL="4114800" rtl="0" algn="l">
              <a:lnSpc>
                <a:spcPct val="100000"/>
              </a:lnSpc>
              <a:spcBef>
                <a:spcPts val="280"/>
              </a:spcBef>
              <a:spcAft>
                <a:spcPts val="0"/>
              </a:spcAft>
              <a:buSzPts val="1400"/>
              <a:buNone/>
              <a:defRPr sz="1400"/>
            </a:lvl9pPr>
          </a:lstStyle>
          <a:p/>
        </p:txBody>
      </p:sp>
      <p:sp>
        <p:nvSpPr>
          <p:cNvPr id="1050" name="Google Shape;1050;p13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Clr>
                <a:schemeClr val="dk1"/>
              </a:buClr>
              <a:buSzPts val="1400"/>
              <a:buFont typeface="Arial"/>
              <a:buNone/>
              <a:defRPr sz="1200"/>
            </a:lvl1pPr>
            <a:lvl2pPr lvl="1" rtl="0" algn="l">
              <a:lnSpc>
                <a:spcPct val="100000"/>
              </a:lnSpc>
              <a:spcBef>
                <a:spcPts val="0"/>
              </a:spcBef>
              <a:spcAft>
                <a:spcPts val="0"/>
              </a:spcAft>
              <a:buClr>
                <a:schemeClr val="dk1"/>
              </a:buClr>
              <a:buSzPts val="1400"/>
              <a:buFont typeface="Arial"/>
              <a:buNone/>
              <a:defRPr/>
            </a:lvl2pPr>
            <a:lvl3pPr lvl="2" rtl="0" algn="l">
              <a:lnSpc>
                <a:spcPct val="100000"/>
              </a:lnSpc>
              <a:spcBef>
                <a:spcPts val="0"/>
              </a:spcBef>
              <a:spcAft>
                <a:spcPts val="0"/>
              </a:spcAft>
              <a:buClr>
                <a:schemeClr val="dk1"/>
              </a:buClr>
              <a:buSzPts val="1400"/>
              <a:buFont typeface="Arial"/>
              <a:buNone/>
              <a:defRPr/>
            </a:lvl3pPr>
            <a:lvl4pPr lvl="3" rtl="0" algn="l">
              <a:lnSpc>
                <a:spcPct val="100000"/>
              </a:lnSpc>
              <a:spcBef>
                <a:spcPts val="0"/>
              </a:spcBef>
              <a:spcAft>
                <a:spcPts val="0"/>
              </a:spcAft>
              <a:buClr>
                <a:schemeClr val="dk1"/>
              </a:buClr>
              <a:buSzPts val="1400"/>
              <a:buFont typeface="Arial"/>
              <a:buNone/>
              <a:defRPr/>
            </a:lvl4pPr>
            <a:lvl5pPr lvl="4" rtl="0" algn="l">
              <a:lnSpc>
                <a:spcPct val="100000"/>
              </a:lnSpc>
              <a:spcBef>
                <a:spcPts val="0"/>
              </a:spcBef>
              <a:spcAft>
                <a:spcPts val="0"/>
              </a:spcAft>
              <a:buClr>
                <a:schemeClr val="dk1"/>
              </a:buClr>
              <a:buSzPts val="1400"/>
              <a:buFont typeface="Arial"/>
              <a:buNone/>
              <a:defRPr/>
            </a:lvl5pPr>
            <a:lvl6pPr lvl="5" rtl="0" algn="l">
              <a:lnSpc>
                <a:spcPct val="100000"/>
              </a:lnSpc>
              <a:spcBef>
                <a:spcPts val="0"/>
              </a:spcBef>
              <a:spcAft>
                <a:spcPts val="0"/>
              </a:spcAft>
              <a:buClr>
                <a:schemeClr val="dk1"/>
              </a:buClr>
              <a:buSzPts val="1400"/>
              <a:buFont typeface="Arial"/>
              <a:buNone/>
              <a:defRPr/>
            </a:lvl6pPr>
            <a:lvl7pPr lvl="6" rtl="0" algn="l">
              <a:lnSpc>
                <a:spcPct val="100000"/>
              </a:lnSpc>
              <a:spcBef>
                <a:spcPts val="0"/>
              </a:spcBef>
              <a:spcAft>
                <a:spcPts val="0"/>
              </a:spcAft>
              <a:buClr>
                <a:schemeClr val="dk1"/>
              </a:buClr>
              <a:buSzPts val="1400"/>
              <a:buFont typeface="Arial"/>
              <a:buNone/>
              <a:defRPr/>
            </a:lvl7pPr>
            <a:lvl8pPr lvl="7" rtl="0" algn="l">
              <a:lnSpc>
                <a:spcPct val="100000"/>
              </a:lnSpc>
              <a:spcBef>
                <a:spcPts val="0"/>
              </a:spcBef>
              <a:spcAft>
                <a:spcPts val="0"/>
              </a:spcAft>
              <a:buClr>
                <a:schemeClr val="dk1"/>
              </a:buClr>
              <a:buSzPts val="1400"/>
              <a:buFont typeface="Arial"/>
              <a:buNone/>
              <a:defRPr/>
            </a:lvl8pPr>
            <a:lvl9pPr lvl="8" rtl="0" algn="l">
              <a:lnSpc>
                <a:spcPct val="100000"/>
              </a:lnSpc>
              <a:spcBef>
                <a:spcPts val="0"/>
              </a:spcBef>
              <a:spcAft>
                <a:spcPts val="0"/>
              </a:spcAft>
              <a:buClr>
                <a:schemeClr val="dk1"/>
              </a:buClr>
              <a:buSzPts val="1400"/>
              <a:buFont typeface="Arial"/>
              <a:buNone/>
              <a:defRPr/>
            </a:lvl9pPr>
          </a:lstStyle>
          <a:p/>
        </p:txBody>
      </p:sp>
      <p:sp>
        <p:nvSpPr>
          <p:cNvPr id="1051" name="Google Shape;1051;p13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13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chemeClr val="dk1"/>
              </a:buClr>
              <a:buSzPts val="1400"/>
              <a:buFont typeface="Arial"/>
              <a:buNone/>
              <a:defRPr/>
            </a:lvl1pPr>
            <a:lvl2pPr lvl="1" rtl="0" algn="l">
              <a:lnSpc>
                <a:spcPct val="100000"/>
              </a:lnSpc>
              <a:spcBef>
                <a:spcPts val="0"/>
              </a:spcBef>
              <a:spcAft>
                <a:spcPts val="0"/>
              </a:spcAft>
              <a:buClr>
                <a:schemeClr val="dk1"/>
              </a:buClr>
              <a:buSzPts val="1400"/>
              <a:buFont typeface="Arial"/>
              <a:buNone/>
              <a:defRPr/>
            </a:lvl2pPr>
            <a:lvl3pPr lvl="2" rtl="0" algn="l">
              <a:lnSpc>
                <a:spcPct val="100000"/>
              </a:lnSpc>
              <a:spcBef>
                <a:spcPts val="0"/>
              </a:spcBef>
              <a:spcAft>
                <a:spcPts val="0"/>
              </a:spcAft>
              <a:buClr>
                <a:schemeClr val="dk1"/>
              </a:buClr>
              <a:buSzPts val="1400"/>
              <a:buFont typeface="Arial"/>
              <a:buNone/>
              <a:defRPr/>
            </a:lvl3pPr>
            <a:lvl4pPr lvl="3" rtl="0" algn="l">
              <a:lnSpc>
                <a:spcPct val="100000"/>
              </a:lnSpc>
              <a:spcBef>
                <a:spcPts val="0"/>
              </a:spcBef>
              <a:spcAft>
                <a:spcPts val="0"/>
              </a:spcAft>
              <a:buClr>
                <a:schemeClr val="dk1"/>
              </a:buClr>
              <a:buSzPts val="1400"/>
              <a:buFont typeface="Arial"/>
              <a:buNone/>
              <a:defRPr/>
            </a:lvl4pPr>
            <a:lvl5pPr lvl="4" rtl="0" algn="l">
              <a:lnSpc>
                <a:spcPct val="100000"/>
              </a:lnSpc>
              <a:spcBef>
                <a:spcPts val="0"/>
              </a:spcBef>
              <a:spcAft>
                <a:spcPts val="0"/>
              </a:spcAft>
              <a:buClr>
                <a:schemeClr val="dk1"/>
              </a:buClr>
              <a:buSzPts val="1400"/>
              <a:buFont typeface="Arial"/>
              <a:buNone/>
              <a:defRPr/>
            </a:lvl5pPr>
            <a:lvl6pPr lvl="5" rtl="0" algn="l">
              <a:lnSpc>
                <a:spcPct val="100000"/>
              </a:lnSpc>
              <a:spcBef>
                <a:spcPts val="0"/>
              </a:spcBef>
              <a:spcAft>
                <a:spcPts val="0"/>
              </a:spcAft>
              <a:buClr>
                <a:schemeClr val="dk1"/>
              </a:buClr>
              <a:buSzPts val="1400"/>
              <a:buFont typeface="Arial"/>
              <a:buNone/>
              <a:defRPr/>
            </a:lvl6pPr>
            <a:lvl7pPr lvl="6" rtl="0" algn="l">
              <a:lnSpc>
                <a:spcPct val="100000"/>
              </a:lnSpc>
              <a:spcBef>
                <a:spcPts val="0"/>
              </a:spcBef>
              <a:spcAft>
                <a:spcPts val="0"/>
              </a:spcAft>
              <a:buClr>
                <a:schemeClr val="dk1"/>
              </a:buClr>
              <a:buSzPts val="1400"/>
              <a:buFont typeface="Arial"/>
              <a:buNone/>
              <a:defRPr/>
            </a:lvl7pPr>
            <a:lvl8pPr lvl="7" rtl="0" algn="l">
              <a:lnSpc>
                <a:spcPct val="100000"/>
              </a:lnSpc>
              <a:spcBef>
                <a:spcPts val="0"/>
              </a:spcBef>
              <a:spcAft>
                <a:spcPts val="0"/>
              </a:spcAft>
              <a:buClr>
                <a:schemeClr val="dk1"/>
              </a:buClr>
              <a:buSzPts val="1400"/>
              <a:buFont typeface="Arial"/>
              <a:buNone/>
              <a:defRPr/>
            </a:lvl8pPr>
            <a:lvl9pPr lvl="8" rtl="0" algn="l">
              <a:lnSpc>
                <a:spcPct val="100000"/>
              </a:lnSpc>
              <a:spcBef>
                <a:spcPts val="0"/>
              </a:spcBef>
              <a:spcAft>
                <a:spcPts val="0"/>
              </a:spcAft>
              <a:buClr>
                <a:schemeClr val="dk1"/>
              </a:buClr>
              <a:buSzPts val="1400"/>
              <a:buFont typeface="Arial"/>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15" name="Shape 115"/>
        <p:cNvGrpSpPr/>
        <p:nvPr/>
      </p:nvGrpSpPr>
      <p:grpSpPr>
        <a:xfrm>
          <a:off x="0" y="0"/>
          <a:ext cx="0" cy="0"/>
          <a:chOff x="0" y="0"/>
          <a:chExt cx="0" cy="0"/>
        </a:xfrm>
      </p:grpSpPr>
      <p:sp>
        <p:nvSpPr>
          <p:cNvPr id="116" name="Google Shape;116;p14"/>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4"/>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118" name="Google Shape;118;p1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1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37" name="Shape 137"/>
        <p:cNvGrpSpPr/>
        <p:nvPr/>
      </p:nvGrpSpPr>
      <p:grpSpPr>
        <a:xfrm>
          <a:off x="0" y="0"/>
          <a:ext cx="0" cy="0"/>
          <a:chOff x="0" y="0"/>
          <a:chExt cx="0" cy="0"/>
        </a:xfrm>
      </p:grpSpPr>
      <p:sp>
        <p:nvSpPr>
          <p:cNvPr id="138" name="Google Shape;138;p1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139" name="Google Shape;139;p1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40" name="Google Shape;140;p1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141" name="Google Shape;141;p1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2" name="Google Shape;142;p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143" name="Shape 143"/>
        <p:cNvGrpSpPr/>
        <p:nvPr/>
      </p:nvGrpSpPr>
      <p:grpSpPr>
        <a:xfrm>
          <a:off x="0" y="0"/>
          <a:ext cx="0" cy="0"/>
          <a:chOff x="0" y="0"/>
          <a:chExt cx="0" cy="0"/>
        </a:xfrm>
      </p:grpSpPr>
      <p:sp>
        <p:nvSpPr>
          <p:cNvPr id="144" name="Google Shape;144;p1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145" name="Google Shape;145;p1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6" name="Google Shape;146;p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147" name="Shape 147"/>
        <p:cNvGrpSpPr/>
        <p:nvPr/>
      </p:nvGrpSpPr>
      <p:grpSpPr>
        <a:xfrm>
          <a:off x="0" y="0"/>
          <a:ext cx="0" cy="0"/>
          <a:chOff x="0" y="0"/>
          <a:chExt cx="0" cy="0"/>
        </a:xfrm>
      </p:grpSpPr>
      <p:sp>
        <p:nvSpPr>
          <p:cNvPr id="148" name="Google Shape;148;p1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149" name="Google Shape;149;p18"/>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50" name="Google Shape;150;p18"/>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51" name="Google Shape;151;p1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152" name="Google Shape;152;p1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3" name="Google Shape;153;p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154" name="Shape 154"/>
        <p:cNvGrpSpPr/>
        <p:nvPr/>
      </p:nvGrpSpPr>
      <p:grpSpPr>
        <a:xfrm>
          <a:off x="0" y="0"/>
          <a:ext cx="0" cy="0"/>
          <a:chOff x="0" y="0"/>
          <a:chExt cx="0" cy="0"/>
        </a:xfrm>
      </p:grpSpPr>
      <p:sp>
        <p:nvSpPr>
          <p:cNvPr id="155" name="Google Shape;155;p19"/>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156" name="Google Shape;156;p19"/>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57" name="Google Shape;157;p1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158" name="Google Shape;158;p1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9" name="Google Shape;159;p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160" name="Shape 160"/>
        <p:cNvGrpSpPr/>
        <p:nvPr/>
      </p:nvGrpSpPr>
      <p:grpSpPr>
        <a:xfrm>
          <a:off x="0" y="0"/>
          <a:ext cx="0" cy="0"/>
          <a:chOff x="0" y="0"/>
          <a:chExt cx="0" cy="0"/>
        </a:xfrm>
      </p:grpSpPr>
      <p:sp>
        <p:nvSpPr>
          <p:cNvPr id="161" name="Google Shape;161;p2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162" name="Google Shape;162;p20"/>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63" name="Google Shape;163;p2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164" name="Google Shape;164;p2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5" name="Google Shape;165;p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166" name="Shape 166"/>
        <p:cNvGrpSpPr/>
        <p:nvPr/>
      </p:nvGrpSpPr>
      <p:grpSpPr>
        <a:xfrm>
          <a:off x="0" y="0"/>
          <a:ext cx="0" cy="0"/>
          <a:chOff x="0" y="0"/>
          <a:chExt cx="0" cy="0"/>
        </a:xfrm>
      </p:grpSpPr>
      <p:sp>
        <p:nvSpPr>
          <p:cNvPr id="167" name="Google Shape;167;p2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1" i="0" sz="2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168" name="Google Shape;168;p2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169" name="Google Shape;169;p2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280"/>
              </a:spcBef>
              <a:spcAft>
                <a:spcPts val="0"/>
              </a:spcAft>
              <a:buClr>
                <a:schemeClr val="lt2"/>
              </a:buClr>
              <a:buSzPts val="1050"/>
              <a:buFont typeface="Noto Sans Symbols"/>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accent2"/>
              </a:buClr>
              <a:buSzPts val="960"/>
              <a:buFont typeface="Noto Sans Symbols"/>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lt2"/>
              </a:buClr>
              <a:buSzPts val="650"/>
              <a:buFont typeface="Noto Sans Symbols"/>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accent2"/>
              </a:buClr>
              <a:buSzPts val="630"/>
              <a:buFont typeface="Noto Sans Symbols"/>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9pPr>
          </a:lstStyle>
          <a:p/>
        </p:txBody>
      </p:sp>
      <p:sp>
        <p:nvSpPr>
          <p:cNvPr id="170" name="Google Shape;170;p2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171" name="Google Shape;171;p2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2" name="Google Shape;172;p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173" name="Shape 173"/>
        <p:cNvGrpSpPr/>
        <p:nvPr/>
      </p:nvGrpSpPr>
      <p:grpSpPr>
        <a:xfrm>
          <a:off x="0" y="0"/>
          <a:ext cx="0" cy="0"/>
          <a:chOff x="0" y="0"/>
          <a:chExt cx="0" cy="0"/>
        </a:xfrm>
      </p:grpSpPr>
      <p:sp>
        <p:nvSpPr>
          <p:cNvPr id="174" name="Google Shape;174;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1" i="0" sz="2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175" name="Google Shape;175;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76" name="Google Shape;176;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280"/>
              </a:spcBef>
              <a:spcAft>
                <a:spcPts val="0"/>
              </a:spcAft>
              <a:buClr>
                <a:schemeClr val="lt2"/>
              </a:buClr>
              <a:buSzPts val="1050"/>
              <a:buFont typeface="Noto Sans Symbols"/>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accent2"/>
              </a:buClr>
              <a:buSzPts val="960"/>
              <a:buFont typeface="Noto Sans Symbols"/>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lt2"/>
              </a:buClr>
              <a:buSzPts val="650"/>
              <a:buFont typeface="Noto Sans Symbols"/>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accent2"/>
              </a:buClr>
              <a:buSzPts val="630"/>
              <a:buFont typeface="Noto Sans Symbols"/>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9pPr>
          </a:lstStyle>
          <a:p/>
        </p:txBody>
      </p:sp>
      <p:sp>
        <p:nvSpPr>
          <p:cNvPr id="177" name="Google Shape;177;p2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178" name="Google Shape;178;p2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9" name="Google Shape;179;p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51" name="Shape 51"/>
        <p:cNvGrpSpPr/>
        <p:nvPr/>
      </p:nvGrpSpPr>
      <p:grpSpPr>
        <a:xfrm>
          <a:off x="0" y="0"/>
          <a:ext cx="0" cy="0"/>
          <a:chOff x="0" y="0"/>
          <a:chExt cx="0" cy="0"/>
        </a:xfrm>
      </p:grpSpPr>
      <p:sp>
        <p:nvSpPr>
          <p:cNvPr id="52" name="Google Shape;52;p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4" name="Google Shape;54;p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p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180" name="Shape 180"/>
        <p:cNvGrpSpPr/>
        <p:nvPr/>
      </p:nvGrpSpPr>
      <p:grpSpPr>
        <a:xfrm>
          <a:off x="0" y="0"/>
          <a:ext cx="0" cy="0"/>
          <a:chOff x="0" y="0"/>
          <a:chExt cx="0" cy="0"/>
        </a:xfrm>
      </p:grpSpPr>
      <p:sp>
        <p:nvSpPr>
          <p:cNvPr id="181" name="Google Shape;181;p2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182" name="Google Shape;182;p2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183" name="Google Shape;183;p2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4" name="Google Shape;184;p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185" name="Shape 185"/>
        <p:cNvGrpSpPr/>
        <p:nvPr/>
      </p:nvGrpSpPr>
      <p:grpSpPr>
        <a:xfrm>
          <a:off x="0" y="0"/>
          <a:ext cx="0" cy="0"/>
          <a:chOff x="0" y="0"/>
          <a:chExt cx="0" cy="0"/>
        </a:xfrm>
      </p:grpSpPr>
      <p:sp>
        <p:nvSpPr>
          <p:cNvPr id="186" name="Google Shape;186;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187" name="Google Shape;187;p2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480"/>
              </a:spcBef>
              <a:spcAft>
                <a:spcPts val="0"/>
              </a:spcAft>
              <a:buClr>
                <a:schemeClr val="lt2"/>
              </a:buClr>
              <a:buSzPts val="1800"/>
              <a:buFont typeface="Noto Sans Symbols"/>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accent2"/>
              </a:buClr>
              <a:buSzPts val="1600"/>
              <a:buFont typeface="Noto Sans Symbols"/>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lt2"/>
              </a:buClr>
              <a:buSzPts val="1170"/>
              <a:buFont typeface="Noto Sans Symbols"/>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accent2"/>
              </a:buClr>
              <a:buSzPts val="1120"/>
              <a:buFont typeface="Noto Sans Symbols"/>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9pPr>
          </a:lstStyle>
          <a:p/>
        </p:txBody>
      </p:sp>
      <p:sp>
        <p:nvSpPr>
          <p:cNvPr id="188" name="Google Shape;188;p2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marR="0" algn="l">
              <a:lnSpc>
                <a:spcPct val="100000"/>
              </a:lnSpc>
              <a:spcBef>
                <a:spcPts val="480"/>
              </a:spcBef>
              <a:spcAft>
                <a:spcPts val="0"/>
              </a:spcAft>
              <a:buClr>
                <a:schemeClr val="lt2"/>
              </a:buClr>
              <a:buSzPts val="1800"/>
              <a:buFont typeface="Noto Sans Symbols"/>
              <a:buChar char="■"/>
              <a:defRPr b="0" i="0" sz="2400" u="none" cap="none" strike="noStrike">
                <a:solidFill>
                  <a:schemeClr val="dk1"/>
                </a:solidFill>
                <a:latin typeface="Arial"/>
                <a:ea typeface="Arial"/>
                <a:cs typeface="Arial"/>
                <a:sym typeface="Arial"/>
              </a:defRPr>
            </a:lvl1pPr>
            <a:lvl2pPr indent="-330200" lvl="1" marL="914400" marR="0" algn="l">
              <a:lnSpc>
                <a:spcPct val="100000"/>
              </a:lnSpc>
              <a:spcBef>
                <a:spcPts val="400"/>
              </a:spcBef>
              <a:spcAft>
                <a:spcPts val="0"/>
              </a:spcAft>
              <a:buClr>
                <a:schemeClr val="accent2"/>
              </a:buClr>
              <a:buSzPts val="1600"/>
              <a:buFont typeface="Noto Sans Symbols"/>
              <a:buChar char="◻"/>
              <a:defRPr b="0" i="0" sz="2000" u="none" cap="none" strike="noStrike">
                <a:solidFill>
                  <a:schemeClr val="dk1"/>
                </a:solidFill>
                <a:latin typeface="Arial"/>
                <a:ea typeface="Arial"/>
                <a:cs typeface="Arial"/>
                <a:sym typeface="Arial"/>
              </a:defRPr>
            </a:lvl2pPr>
            <a:lvl3pPr indent="-302894" lvl="2" marL="1371600" marR="0" algn="l">
              <a:lnSpc>
                <a:spcPct val="100000"/>
              </a:lnSpc>
              <a:spcBef>
                <a:spcPts val="360"/>
              </a:spcBef>
              <a:spcAft>
                <a:spcPts val="0"/>
              </a:spcAft>
              <a:buClr>
                <a:schemeClr val="lt2"/>
              </a:buClr>
              <a:buSzPts val="1170"/>
              <a:buFont typeface="Noto Sans Symbols"/>
              <a:buChar char="■"/>
              <a:defRPr b="0" i="0" sz="1800" u="none" cap="none" strike="noStrike">
                <a:solidFill>
                  <a:schemeClr val="dk1"/>
                </a:solidFill>
                <a:latin typeface="Arial"/>
                <a:ea typeface="Arial"/>
                <a:cs typeface="Arial"/>
                <a:sym typeface="Arial"/>
              </a:defRPr>
            </a:lvl3pPr>
            <a:lvl4pPr indent="-299719" lvl="3" marL="1828800" marR="0" algn="l">
              <a:lnSpc>
                <a:spcPct val="100000"/>
              </a:lnSpc>
              <a:spcBef>
                <a:spcPts val="320"/>
              </a:spcBef>
              <a:spcAft>
                <a:spcPts val="0"/>
              </a:spcAft>
              <a:buClr>
                <a:schemeClr val="accent2"/>
              </a:buClr>
              <a:buSzPts val="1120"/>
              <a:buFont typeface="Noto Sans Symbols"/>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189" name="Google Shape;189;p2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480"/>
              </a:spcBef>
              <a:spcAft>
                <a:spcPts val="0"/>
              </a:spcAft>
              <a:buClr>
                <a:schemeClr val="lt2"/>
              </a:buClr>
              <a:buSzPts val="1800"/>
              <a:buFont typeface="Noto Sans Symbols"/>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accent2"/>
              </a:buClr>
              <a:buSzPts val="1600"/>
              <a:buFont typeface="Noto Sans Symbols"/>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lt2"/>
              </a:buClr>
              <a:buSzPts val="1170"/>
              <a:buFont typeface="Noto Sans Symbols"/>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accent2"/>
              </a:buClr>
              <a:buSzPts val="1120"/>
              <a:buFont typeface="Noto Sans Symbols"/>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9pPr>
          </a:lstStyle>
          <a:p/>
        </p:txBody>
      </p:sp>
      <p:sp>
        <p:nvSpPr>
          <p:cNvPr id="190" name="Google Shape;190;p2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marR="0" algn="l">
              <a:lnSpc>
                <a:spcPct val="100000"/>
              </a:lnSpc>
              <a:spcBef>
                <a:spcPts val="480"/>
              </a:spcBef>
              <a:spcAft>
                <a:spcPts val="0"/>
              </a:spcAft>
              <a:buClr>
                <a:schemeClr val="lt2"/>
              </a:buClr>
              <a:buSzPts val="1800"/>
              <a:buFont typeface="Noto Sans Symbols"/>
              <a:buChar char="■"/>
              <a:defRPr b="0" i="0" sz="2400" u="none" cap="none" strike="noStrike">
                <a:solidFill>
                  <a:schemeClr val="dk1"/>
                </a:solidFill>
                <a:latin typeface="Arial"/>
                <a:ea typeface="Arial"/>
                <a:cs typeface="Arial"/>
                <a:sym typeface="Arial"/>
              </a:defRPr>
            </a:lvl1pPr>
            <a:lvl2pPr indent="-330200" lvl="1" marL="914400" marR="0" algn="l">
              <a:lnSpc>
                <a:spcPct val="100000"/>
              </a:lnSpc>
              <a:spcBef>
                <a:spcPts val="400"/>
              </a:spcBef>
              <a:spcAft>
                <a:spcPts val="0"/>
              </a:spcAft>
              <a:buClr>
                <a:schemeClr val="accent2"/>
              </a:buClr>
              <a:buSzPts val="1600"/>
              <a:buFont typeface="Noto Sans Symbols"/>
              <a:buChar char="◻"/>
              <a:defRPr b="0" i="0" sz="2000" u="none" cap="none" strike="noStrike">
                <a:solidFill>
                  <a:schemeClr val="dk1"/>
                </a:solidFill>
                <a:latin typeface="Arial"/>
                <a:ea typeface="Arial"/>
                <a:cs typeface="Arial"/>
                <a:sym typeface="Arial"/>
              </a:defRPr>
            </a:lvl2pPr>
            <a:lvl3pPr indent="-302894" lvl="2" marL="1371600" marR="0" algn="l">
              <a:lnSpc>
                <a:spcPct val="100000"/>
              </a:lnSpc>
              <a:spcBef>
                <a:spcPts val="360"/>
              </a:spcBef>
              <a:spcAft>
                <a:spcPts val="0"/>
              </a:spcAft>
              <a:buClr>
                <a:schemeClr val="lt2"/>
              </a:buClr>
              <a:buSzPts val="1170"/>
              <a:buFont typeface="Noto Sans Symbols"/>
              <a:buChar char="■"/>
              <a:defRPr b="0" i="0" sz="1800" u="none" cap="none" strike="noStrike">
                <a:solidFill>
                  <a:schemeClr val="dk1"/>
                </a:solidFill>
                <a:latin typeface="Arial"/>
                <a:ea typeface="Arial"/>
                <a:cs typeface="Arial"/>
                <a:sym typeface="Arial"/>
              </a:defRPr>
            </a:lvl3pPr>
            <a:lvl4pPr indent="-299719" lvl="3" marL="1828800" marR="0" algn="l">
              <a:lnSpc>
                <a:spcPct val="100000"/>
              </a:lnSpc>
              <a:spcBef>
                <a:spcPts val="320"/>
              </a:spcBef>
              <a:spcAft>
                <a:spcPts val="0"/>
              </a:spcAft>
              <a:buClr>
                <a:schemeClr val="accent2"/>
              </a:buClr>
              <a:buSzPts val="1120"/>
              <a:buFont typeface="Noto Sans Symbols"/>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191" name="Google Shape;191;p2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192" name="Google Shape;192;p2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93" name="Google Shape;193;p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94" name="Shape 194"/>
        <p:cNvGrpSpPr/>
        <p:nvPr/>
      </p:nvGrpSpPr>
      <p:grpSpPr>
        <a:xfrm>
          <a:off x="0" y="0"/>
          <a:ext cx="0" cy="0"/>
          <a:chOff x="0" y="0"/>
          <a:chExt cx="0" cy="0"/>
        </a:xfrm>
      </p:grpSpPr>
      <p:sp>
        <p:nvSpPr>
          <p:cNvPr id="195" name="Google Shape;195;p2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196" name="Google Shape;196;p25"/>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marR="0" algn="l">
              <a:lnSpc>
                <a:spcPct val="100000"/>
              </a:lnSpc>
              <a:spcBef>
                <a:spcPts val="560"/>
              </a:spcBef>
              <a:spcAft>
                <a:spcPts val="0"/>
              </a:spcAft>
              <a:buClr>
                <a:schemeClr val="lt2"/>
              </a:buClr>
              <a:buSzPts val="2100"/>
              <a:buFont typeface="Noto Sans Symbols"/>
              <a:buChar char="■"/>
              <a:defRPr b="0" i="0" sz="2800" u="none" cap="none" strike="noStrike">
                <a:solidFill>
                  <a:schemeClr val="dk1"/>
                </a:solidFill>
                <a:latin typeface="Arial"/>
                <a:ea typeface="Arial"/>
                <a:cs typeface="Arial"/>
                <a:sym typeface="Arial"/>
              </a:defRPr>
            </a:lvl1pPr>
            <a:lvl2pPr indent="-350519" lvl="1" marL="914400" marR="0" algn="l">
              <a:lnSpc>
                <a:spcPct val="100000"/>
              </a:lnSpc>
              <a:spcBef>
                <a:spcPts val="480"/>
              </a:spcBef>
              <a:spcAft>
                <a:spcPts val="0"/>
              </a:spcAft>
              <a:buClr>
                <a:schemeClr val="accent2"/>
              </a:buClr>
              <a:buSzPts val="1920"/>
              <a:buFont typeface="Noto Sans Symbols"/>
              <a:buChar char="◻"/>
              <a:defRPr b="0" i="0" sz="2400" u="none" cap="none" strike="noStrike">
                <a:solidFill>
                  <a:schemeClr val="dk1"/>
                </a:solidFill>
                <a:latin typeface="Arial"/>
                <a:ea typeface="Arial"/>
                <a:cs typeface="Arial"/>
                <a:sym typeface="Arial"/>
              </a:defRPr>
            </a:lvl2pPr>
            <a:lvl3pPr indent="-311150" lvl="2" marL="1371600" marR="0" algn="l">
              <a:lnSpc>
                <a:spcPct val="100000"/>
              </a:lnSpc>
              <a:spcBef>
                <a:spcPts val="400"/>
              </a:spcBef>
              <a:spcAft>
                <a:spcPts val="0"/>
              </a:spcAft>
              <a:buClr>
                <a:schemeClr val="lt2"/>
              </a:buClr>
              <a:buSzPts val="1300"/>
              <a:buFont typeface="Noto Sans Symbols"/>
              <a:buChar char="■"/>
              <a:defRPr b="0" i="0" sz="2000" u="none" cap="none" strike="noStrike">
                <a:solidFill>
                  <a:schemeClr val="dk1"/>
                </a:solidFill>
                <a:latin typeface="Arial"/>
                <a:ea typeface="Arial"/>
                <a:cs typeface="Arial"/>
                <a:sym typeface="Arial"/>
              </a:defRPr>
            </a:lvl3pPr>
            <a:lvl4pPr indent="-308610" lvl="3" marL="1828800" marR="0" algn="l">
              <a:lnSpc>
                <a:spcPct val="100000"/>
              </a:lnSpc>
              <a:spcBef>
                <a:spcPts val="360"/>
              </a:spcBef>
              <a:spcAft>
                <a:spcPts val="0"/>
              </a:spcAft>
              <a:buClr>
                <a:schemeClr val="accent2"/>
              </a:buClr>
              <a:buSzPts val="1260"/>
              <a:buFont typeface="Noto Sans Symbols"/>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97" name="Google Shape;197;p25"/>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marR="0" algn="l">
              <a:lnSpc>
                <a:spcPct val="100000"/>
              </a:lnSpc>
              <a:spcBef>
                <a:spcPts val="560"/>
              </a:spcBef>
              <a:spcAft>
                <a:spcPts val="0"/>
              </a:spcAft>
              <a:buClr>
                <a:schemeClr val="lt2"/>
              </a:buClr>
              <a:buSzPts val="2100"/>
              <a:buFont typeface="Noto Sans Symbols"/>
              <a:buChar char="■"/>
              <a:defRPr b="0" i="0" sz="2800" u="none" cap="none" strike="noStrike">
                <a:solidFill>
                  <a:schemeClr val="dk1"/>
                </a:solidFill>
                <a:latin typeface="Arial"/>
                <a:ea typeface="Arial"/>
                <a:cs typeface="Arial"/>
                <a:sym typeface="Arial"/>
              </a:defRPr>
            </a:lvl1pPr>
            <a:lvl2pPr indent="-350519" lvl="1" marL="914400" marR="0" algn="l">
              <a:lnSpc>
                <a:spcPct val="100000"/>
              </a:lnSpc>
              <a:spcBef>
                <a:spcPts val="480"/>
              </a:spcBef>
              <a:spcAft>
                <a:spcPts val="0"/>
              </a:spcAft>
              <a:buClr>
                <a:schemeClr val="accent2"/>
              </a:buClr>
              <a:buSzPts val="1920"/>
              <a:buFont typeface="Noto Sans Symbols"/>
              <a:buChar char="◻"/>
              <a:defRPr b="0" i="0" sz="2400" u="none" cap="none" strike="noStrike">
                <a:solidFill>
                  <a:schemeClr val="dk1"/>
                </a:solidFill>
                <a:latin typeface="Arial"/>
                <a:ea typeface="Arial"/>
                <a:cs typeface="Arial"/>
                <a:sym typeface="Arial"/>
              </a:defRPr>
            </a:lvl2pPr>
            <a:lvl3pPr indent="-311150" lvl="2" marL="1371600" marR="0" algn="l">
              <a:lnSpc>
                <a:spcPct val="100000"/>
              </a:lnSpc>
              <a:spcBef>
                <a:spcPts val="400"/>
              </a:spcBef>
              <a:spcAft>
                <a:spcPts val="0"/>
              </a:spcAft>
              <a:buClr>
                <a:schemeClr val="lt2"/>
              </a:buClr>
              <a:buSzPts val="1300"/>
              <a:buFont typeface="Noto Sans Symbols"/>
              <a:buChar char="■"/>
              <a:defRPr b="0" i="0" sz="2000" u="none" cap="none" strike="noStrike">
                <a:solidFill>
                  <a:schemeClr val="dk1"/>
                </a:solidFill>
                <a:latin typeface="Arial"/>
                <a:ea typeface="Arial"/>
                <a:cs typeface="Arial"/>
                <a:sym typeface="Arial"/>
              </a:defRPr>
            </a:lvl3pPr>
            <a:lvl4pPr indent="-308610" lvl="3" marL="1828800" marR="0" algn="l">
              <a:lnSpc>
                <a:spcPct val="100000"/>
              </a:lnSpc>
              <a:spcBef>
                <a:spcPts val="360"/>
              </a:spcBef>
              <a:spcAft>
                <a:spcPts val="0"/>
              </a:spcAft>
              <a:buClr>
                <a:schemeClr val="accent2"/>
              </a:buClr>
              <a:buSzPts val="1260"/>
              <a:buFont typeface="Noto Sans Symbols"/>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198" name="Google Shape;198;p2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199" name="Google Shape;199;p2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0" name="Google Shape;200;p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201" name="Shape 201"/>
        <p:cNvGrpSpPr/>
        <p:nvPr/>
      </p:nvGrpSpPr>
      <p:grpSpPr>
        <a:xfrm>
          <a:off x="0" y="0"/>
          <a:ext cx="0" cy="0"/>
          <a:chOff x="0" y="0"/>
          <a:chExt cx="0" cy="0"/>
        </a:xfrm>
      </p:grpSpPr>
      <p:sp>
        <p:nvSpPr>
          <p:cNvPr id="202" name="Google Shape;202;p2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1" i="0" sz="4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203" name="Google Shape;203;p2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400"/>
              </a:spcBef>
              <a:spcAft>
                <a:spcPts val="0"/>
              </a:spcAft>
              <a:buClr>
                <a:schemeClr val="lt2"/>
              </a:buClr>
              <a:buSzPts val="1500"/>
              <a:buFont typeface="Noto Sans Symbols"/>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accent2"/>
              </a:buClr>
              <a:buSzPts val="1440"/>
              <a:buFont typeface="Noto Sans Symbols"/>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lt2"/>
              </a:buClr>
              <a:buSzPts val="1040"/>
              <a:buFont typeface="Noto Sans Symbols"/>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accent2"/>
              </a:buClr>
              <a:buSzPts val="980"/>
              <a:buFont typeface="Noto Sans Symbols"/>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9pPr>
          </a:lstStyle>
          <a:p/>
        </p:txBody>
      </p:sp>
      <p:sp>
        <p:nvSpPr>
          <p:cNvPr id="204" name="Google Shape;204;p2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205" name="Google Shape;205;p2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6" name="Google Shape;206;p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227" name="Shape 227"/>
        <p:cNvGrpSpPr/>
        <p:nvPr/>
      </p:nvGrpSpPr>
      <p:grpSpPr>
        <a:xfrm>
          <a:off x="0" y="0"/>
          <a:ext cx="0" cy="0"/>
          <a:chOff x="0" y="0"/>
          <a:chExt cx="0" cy="0"/>
        </a:xfrm>
      </p:grpSpPr>
      <p:sp>
        <p:nvSpPr>
          <p:cNvPr id="228" name="Google Shape;228;p28"/>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p28"/>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230" name="Google Shape;230;p2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 name="Google Shape;231;p2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 name="Google Shape;232;p2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249" name="Shape 249"/>
        <p:cNvGrpSpPr/>
        <p:nvPr/>
      </p:nvGrpSpPr>
      <p:grpSpPr>
        <a:xfrm>
          <a:off x="0" y="0"/>
          <a:ext cx="0" cy="0"/>
          <a:chOff x="0" y="0"/>
          <a:chExt cx="0" cy="0"/>
        </a:xfrm>
      </p:grpSpPr>
      <p:sp>
        <p:nvSpPr>
          <p:cNvPr id="250" name="Google Shape;250;p3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3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52" name="Google Shape;252;p3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53" name="Shape 253"/>
        <p:cNvGrpSpPr/>
        <p:nvPr/>
      </p:nvGrpSpPr>
      <p:grpSpPr>
        <a:xfrm>
          <a:off x="0" y="0"/>
          <a:ext cx="0" cy="0"/>
          <a:chOff x="0" y="0"/>
          <a:chExt cx="0" cy="0"/>
        </a:xfrm>
      </p:grpSpPr>
      <p:sp>
        <p:nvSpPr>
          <p:cNvPr id="254" name="Google Shape;254;p3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 name="Google Shape;255;p3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56" name="Google Shape;256;p3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 name="Google Shape;257;p3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58" name="Google Shape;258;p3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259" name="Shape 259"/>
        <p:cNvGrpSpPr/>
        <p:nvPr/>
      </p:nvGrpSpPr>
      <p:grpSpPr>
        <a:xfrm>
          <a:off x="0" y="0"/>
          <a:ext cx="0" cy="0"/>
          <a:chOff x="0" y="0"/>
          <a:chExt cx="0" cy="0"/>
        </a:xfrm>
      </p:grpSpPr>
      <p:grpSp>
        <p:nvGrpSpPr>
          <p:cNvPr id="260" name="Google Shape;260;p32"/>
          <p:cNvGrpSpPr/>
          <p:nvPr/>
        </p:nvGrpSpPr>
        <p:grpSpPr>
          <a:xfrm>
            <a:off x="0" y="0"/>
            <a:ext cx="9336088" cy="6667500"/>
            <a:chOff x="0" y="0"/>
            <a:chExt cx="5881" cy="4200"/>
          </a:xfrm>
        </p:grpSpPr>
        <p:sp>
          <p:nvSpPr>
            <p:cNvPr id="261" name="Google Shape;261;p32"/>
            <p:cNvSpPr/>
            <p:nvPr/>
          </p:nvSpPr>
          <p:spPr>
            <a:xfrm>
              <a:off x="0" y="0"/>
              <a:ext cx="2100" cy="42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2" name="Google Shape;262;p32"/>
            <p:cNvSpPr/>
            <p:nvPr/>
          </p:nvSpPr>
          <p:spPr>
            <a:xfrm>
              <a:off x="1081" y="1065"/>
              <a:ext cx="48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63" name="Google Shape;263;p32"/>
            <p:cNvGrpSpPr/>
            <p:nvPr/>
          </p:nvGrpSpPr>
          <p:grpSpPr>
            <a:xfrm>
              <a:off x="0" y="672"/>
              <a:ext cx="1737" cy="1885"/>
              <a:chOff x="0" y="672"/>
              <a:chExt cx="1737" cy="1885"/>
            </a:xfrm>
          </p:grpSpPr>
          <p:sp>
            <p:nvSpPr>
              <p:cNvPr id="264" name="Google Shape;264;p32"/>
              <p:cNvSpPr/>
              <p:nvPr/>
            </p:nvSpPr>
            <p:spPr>
              <a:xfrm>
                <a:off x="361" y="22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5" name="Google Shape;265;p32"/>
              <p:cNvSpPr/>
              <p:nvPr/>
            </p:nvSpPr>
            <p:spPr>
              <a:xfrm>
                <a:off x="1081" y="1065"/>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6" name="Google Shape;266;p32"/>
              <p:cNvSpPr/>
              <p:nvPr/>
            </p:nvSpPr>
            <p:spPr>
              <a:xfrm>
                <a:off x="1437" y="672"/>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7" name="Google Shape;267;p32"/>
              <p:cNvSpPr/>
              <p:nvPr/>
            </p:nvSpPr>
            <p:spPr>
              <a:xfrm>
                <a:off x="719" y="2257"/>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8" name="Google Shape;268;p32"/>
              <p:cNvSpPr/>
              <p:nvPr/>
            </p:nvSpPr>
            <p:spPr>
              <a:xfrm>
                <a:off x="1437" y="1065"/>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9" name="Google Shape;269;p32"/>
              <p:cNvSpPr/>
              <p:nvPr/>
            </p:nvSpPr>
            <p:spPr>
              <a:xfrm>
                <a:off x="719" y="1464"/>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0" name="Google Shape;270;p32"/>
              <p:cNvSpPr/>
              <p:nvPr/>
            </p:nvSpPr>
            <p:spPr>
              <a:xfrm>
                <a:off x="0" y="1464"/>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1" name="Google Shape;271;p32"/>
              <p:cNvSpPr/>
              <p:nvPr/>
            </p:nvSpPr>
            <p:spPr>
              <a:xfrm>
                <a:off x="1081" y="1464"/>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2" name="Google Shape;272;p32"/>
              <p:cNvSpPr/>
              <p:nvPr/>
            </p:nvSpPr>
            <p:spPr>
              <a:xfrm>
                <a:off x="361" y="1857"/>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3" name="Google Shape;273;p32"/>
              <p:cNvSpPr/>
              <p:nvPr/>
            </p:nvSpPr>
            <p:spPr>
              <a:xfrm>
                <a:off x="719" y="18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274" name="Google Shape;274;p32"/>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5" name="Google Shape;275;p32"/>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276" name="Google Shape;276;p3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p3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8" name="Google Shape;278;p3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279" name="Shape 279"/>
        <p:cNvGrpSpPr/>
        <p:nvPr/>
      </p:nvGrpSpPr>
      <p:grpSpPr>
        <a:xfrm>
          <a:off x="0" y="0"/>
          <a:ext cx="0" cy="0"/>
          <a:chOff x="0" y="0"/>
          <a:chExt cx="0" cy="0"/>
        </a:xfrm>
      </p:grpSpPr>
      <p:sp>
        <p:nvSpPr>
          <p:cNvPr id="280" name="Google Shape;280;p33"/>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1" name="Google Shape;281;p33"/>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282" name="Google Shape;282;p3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3" name="Google Shape;283;p3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3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285" name="Shape 285"/>
        <p:cNvGrpSpPr/>
        <p:nvPr/>
      </p:nvGrpSpPr>
      <p:grpSpPr>
        <a:xfrm>
          <a:off x="0" y="0"/>
          <a:ext cx="0" cy="0"/>
          <a:chOff x="0" y="0"/>
          <a:chExt cx="0" cy="0"/>
        </a:xfrm>
      </p:grpSpPr>
      <p:sp>
        <p:nvSpPr>
          <p:cNvPr id="286" name="Google Shape;286;p3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7" name="Google Shape;287;p34"/>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88" name="Google Shape;288;p34"/>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89" name="Google Shape;289;p3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0" name="Google Shape;290;p3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91" name="Google Shape;291;p3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7" name="Shape 57"/>
        <p:cNvGrpSpPr/>
        <p:nvPr/>
      </p:nvGrpSpPr>
      <p:grpSpPr>
        <a:xfrm>
          <a:off x="0" y="0"/>
          <a:ext cx="0" cy="0"/>
          <a:chOff x="0" y="0"/>
          <a:chExt cx="0" cy="0"/>
        </a:xfrm>
      </p:grpSpPr>
      <p:sp>
        <p:nvSpPr>
          <p:cNvPr id="58" name="Google Shape;58;p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292" name="Shape 292"/>
        <p:cNvGrpSpPr/>
        <p:nvPr/>
      </p:nvGrpSpPr>
      <p:grpSpPr>
        <a:xfrm>
          <a:off x="0" y="0"/>
          <a:ext cx="0" cy="0"/>
          <a:chOff x="0" y="0"/>
          <a:chExt cx="0" cy="0"/>
        </a:xfrm>
      </p:grpSpPr>
      <p:sp>
        <p:nvSpPr>
          <p:cNvPr id="293" name="Google Shape;293;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35"/>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295" name="Google Shape;295;p35"/>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296" name="Google Shape;296;p35"/>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297" name="Google Shape;297;p35"/>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298" name="Google Shape;298;p3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9" name="Google Shape;299;p3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00" name="Google Shape;300;p3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301" name="Shape 301"/>
        <p:cNvGrpSpPr/>
        <p:nvPr/>
      </p:nvGrpSpPr>
      <p:grpSpPr>
        <a:xfrm>
          <a:off x="0" y="0"/>
          <a:ext cx="0" cy="0"/>
          <a:chOff x="0" y="0"/>
          <a:chExt cx="0" cy="0"/>
        </a:xfrm>
      </p:grpSpPr>
      <p:sp>
        <p:nvSpPr>
          <p:cNvPr id="302" name="Google Shape;302;p3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3" name="Google Shape;303;p3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4" name="Google Shape;304;p3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05" name="Google Shape;305;p3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306" name="Shape 306"/>
        <p:cNvGrpSpPr/>
        <p:nvPr/>
      </p:nvGrpSpPr>
      <p:grpSpPr>
        <a:xfrm>
          <a:off x="0" y="0"/>
          <a:ext cx="0" cy="0"/>
          <a:chOff x="0" y="0"/>
          <a:chExt cx="0" cy="0"/>
        </a:xfrm>
      </p:grpSpPr>
      <p:sp>
        <p:nvSpPr>
          <p:cNvPr id="307" name="Google Shape;307;p37"/>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8" name="Google Shape;308;p37"/>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309" name="Google Shape;309;p37"/>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310" name="Google Shape;310;p3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1" name="Google Shape;311;p3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12" name="Google Shape;312;p3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313" name="Shape 313"/>
        <p:cNvGrpSpPr/>
        <p:nvPr/>
      </p:nvGrpSpPr>
      <p:grpSpPr>
        <a:xfrm>
          <a:off x="0" y="0"/>
          <a:ext cx="0" cy="0"/>
          <a:chOff x="0" y="0"/>
          <a:chExt cx="0" cy="0"/>
        </a:xfrm>
      </p:grpSpPr>
      <p:sp>
        <p:nvSpPr>
          <p:cNvPr id="314" name="Google Shape;314;p38"/>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5" name="Google Shape;315;p38"/>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316" name="Google Shape;316;p38"/>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317" name="Google Shape;317;p3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8" name="Google Shape;318;p3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19" name="Google Shape;319;p3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320" name="Shape 320"/>
        <p:cNvGrpSpPr/>
        <p:nvPr/>
      </p:nvGrpSpPr>
      <p:grpSpPr>
        <a:xfrm>
          <a:off x="0" y="0"/>
          <a:ext cx="0" cy="0"/>
          <a:chOff x="0" y="0"/>
          <a:chExt cx="0" cy="0"/>
        </a:xfrm>
      </p:grpSpPr>
      <p:sp>
        <p:nvSpPr>
          <p:cNvPr id="321" name="Google Shape;321;p3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2" name="Google Shape;322;p39"/>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23" name="Google Shape;323;p3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4" name="Google Shape;324;p3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25" name="Google Shape;325;p3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326" name="Shape 326"/>
        <p:cNvGrpSpPr/>
        <p:nvPr/>
      </p:nvGrpSpPr>
      <p:grpSpPr>
        <a:xfrm>
          <a:off x="0" y="0"/>
          <a:ext cx="0" cy="0"/>
          <a:chOff x="0" y="0"/>
          <a:chExt cx="0" cy="0"/>
        </a:xfrm>
      </p:grpSpPr>
      <p:sp>
        <p:nvSpPr>
          <p:cNvPr id="327" name="Google Shape;327;p40"/>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8" name="Google Shape;328;p40"/>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29" name="Google Shape;329;p4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0" name="Google Shape;330;p4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31" name="Google Shape;331;p4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332" name="Shape 332"/>
        <p:cNvGrpSpPr/>
        <p:nvPr/>
      </p:nvGrpSpPr>
      <p:grpSpPr>
        <a:xfrm>
          <a:off x="0" y="0"/>
          <a:ext cx="0" cy="0"/>
          <a:chOff x="0" y="0"/>
          <a:chExt cx="0" cy="0"/>
        </a:xfrm>
      </p:grpSpPr>
      <p:sp>
        <p:nvSpPr>
          <p:cNvPr id="333" name="Google Shape;333;p4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4" name="Google Shape;334;p41"/>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35" name="Google Shape;335;p41"/>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36" name="Google Shape;336;p4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7" name="Google Shape;337;p4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4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355" name="Shape 355"/>
        <p:cNvGrpSpPr/>
        <p:nvPr/>
      </p:nvGrpSpPr>
      <p:grpSpPr>
        <a:xfrm>
          <a:off x="0" y="0"/>
          <a:ext cx="0" cy="0"/>
          <a:chOff x="0" y="0"/>
          <a:chExt cx="0" cy="0"/>
        </a:xfrm>
      </p:grpSpPr>
      <p:sp>
        <p:nvSpPr>
          <p:cNvPr id="356" name="Google Shape;356;p4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7" name="Google Shape;357;p43"/>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58" name="Google Shape;358;p4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9" name="Google Shape;359;p4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60" name="Google Shape;360;p4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361" name="Shape 361"/>
        <p:cNvGrpSpPr/>
        <p:nvPr/>
      </p:nvGrpSpPr>
      <p:grpSpPr>
        <a:xfrm>
          <a:off x="0" y="0"/>
          <a:ext cx="0" cy="0"/>
          <a:chOff x="0" y="0"/>
          <a:chExt cx="0" cy="0"/>
        </a:xfrm>
      </p:grpSpPr>
      <p:sp>
        <p:nvSpPr>
          <p:cNvPr id="362" name="Google Shape;362;p4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3" name="Google Shape;363;p4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64" name="Google Shape;364;p4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365" name="Shape 365"/>
        <p:cNvGrpSpPr/>
        <p:nvPr/>
      </p:nvGrpSpPr>
      <p:grpSpPr>
        <a:xfrm>
          <a:off x="0" y="0"/>
          <a:ext cx="0" cy="0"/>
          <a:chOff x="0" y="0"/>
          <a:chExt cx="0" cy="0"/>
        </a:xfrm>
      </p:grpSpPr>
      <p:sp>
        <p:nvSpPr>
          <p:cNvPr id="366" name="Google Shape;366;p4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7" name="Google Shape;367;p45"/>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68" name="Google Shape;368;p45"/>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69" name="Google Shape;369;p4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0" name="Google Shape;370;p4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71" name="Google Shape;371;p4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61" name="Shape 61"/>
        <p:cNvGrpSpPr/>
        <p:nvPr/>
      </p:nvGrpSpPr>
      <p:grpSpPr>
        <a:xfrm>
          <a:off x="0" y="0"/>
          <a:ext cx="0" cy="0"/>
          <a:chOff x="0" y="0"/>
          <a:chExt cx="0" cy="0"/>
        </a:xfrm>
      </p:grpSpPr>
      <p:sp>
        <p:nvSpPr>
          <p:cNvPr id="62" name="Google Shape;62;p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4" name="Google Shape;64;p6"/>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5" name="Google Shape;65;p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372" name="Shape 372"/>
        <p:cNvGrpSpPr/>
        <p:nvPr/>
      </p:nvGrpSpPr>
      <p:grpSpPr>
        <a:xfrm>
          <a:off x="0" y="0"/>
          <a:ext cx="0" cy="0"/>
          <a:chOff x="0" y="0"/>
          <a:chExt cx="0" cy="0"/>
        </a:xfrm>
      </p:grpSpPr>
      <p:sp>
        <p:nvSpPr>
          <p:cNvPr id="373" name="Google Shape;373;p46"/>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4" name="Google Shape;374;p46"/>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75" name="Google Shape;375;p4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6" name="Google Shape;376;p4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77" name="Google Shape;377;p4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378" name="Shape 378"/>
        <p:cNvGrpSpPr/>
        <p:nvPr/>
      </p:nvGrpSpPr>
      <p:grpSpPr>
        <a:xfrm>
          <a:off x="0" y="0"/>
          <a:ext cx="0" cy="0"/>
          <a:chOff x="0" y="0"/>
          <a:chExt cx="0" cy="0"/>
        </a:xfrm>
      </p:grpSpPr>
      <p:sp>
        <p:nvSpPr>
          <p:cNvPr id="379" name="Google Shape;379;p4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0" name="Google Shape;380;p47"/>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81" name="Google Shape;381;p4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2" name="Google Shape;382;p4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4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384" name="Shape 384"/>
        <p:cNvGrpSpPr/>
        <p:nvPr/>
      </p:nvGrpSpPr>
      <p:grpSpPr>
        <a:xfrm>
          <a:off x="0" y="0"/>
          <a:ext cx="0" cy="0"/>
          <a:chOff x="0" y="0"/>
          <a:chExt cx="0" cy="0"/>
        </a:xfrm>
      </p:grpSpPr>
      <p:sp>
        <p:nvSpPr>
          <p:cNvPr id="385" name="Google Shape;385;p4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6" name="Google Shape;386;p48"/>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387" name="Google Shape;387;p4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388" name="Google Shape;388;p4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9" name="Google Shape;389;p4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90" name="Google Shape;390;p4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391" name="Shape 391"/>
        <p:cNvGrpSpPr/>
        <p:nvPr/>
      </p:nvGrpSpPr>
      <p:grpSpPr>
        <a:xfrm>
          <a:off x="0" y="0"/>
          <a:ext cx="0" cy="0"/>
          <a:chOff x="0" y="0"/>
          <a:chExt cx="0" cy="0"/>
        </a:xfrm>
      </p:grpSpPr>
      <p:sp>
        <p:nvSpPr>
          <p:cNvPr id="392" name="Google Shape;392;p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3" name="Google Shape;393;p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394" name="Google Shape;394;p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395" name="Google Shape;395;p4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6" name="Google Shape;396;p4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97" name="Google Shape;397;p4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398" name="Shape 398"/>
        <p:cNvGrpSpPr/>
        <p:nvPr/>
      </p:nvGrpSpPr>
      <p:grpSpPr>
        <a:xfrm>
          <a:off x="0" y="0"/>
          <a:ext cx="0" cy="0"/>
          <a:chOff x="0" y="0"/>
          <a:chExt cx="0" cy="0"/>
        </a:xfrm>
      </p:grpSpPr>
      <p:sp>
        <p:nvSpPr>
          <p:cNvPr id="399" name="Google Shape;399;p5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0" name="Google Shape;400;p5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1" name="Google Shape;401;p5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02" name="Google Shape;402;p5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03" name="Shape 403"/>
        <p:cNvGrpSpPr/>
        <p:nvPr/>
      </p:nvGrpSpPr>
      <p:grpSpPr>
        <a:xfrm>
          <a:off x="0" y="0"/>
          <a:ext cx="0" cy="0"/>
          <a:chOff x="0" y="0"/>
          <a:chExt cx="0" cy="0"/>
        </a:xfrm>
      </p:grpSpPr>
      <p:sp>
        <p:nvSpPr>
          <p:cNvPr id="404" name="Google Shape;404;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5" name="Google Shape;405;p5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406" name="Google Shape;406;p5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407" name="Google Shape;407;p5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408" name="Google Shape;408;p5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409" name="Google Shape;409;p5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0" name="Google Shape;410;p5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11" name="Google Shape;411;p5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412" name="Shape 412"/>
        <p:cNvGrpSpPr/>
        <p:nvPr/>
      </p:nvGrpSpPr>
      <p:grpSpPr>
        <a:xfrm>
          <a:off x="0" y="0"/>
          <a:ext cx="0" cy="0"/>
          <a:chOff x="0" y="0"/>
          <a:chExt cx="0" cy="0"/>
        </a:xfrm>
      </p:grpSpPr>
      <p:sp>
        <p:nvSpPr>
          <p:cNvPr id="413" name="Google Shape;413;p5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4" name="Google Shape;414;p52"/>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15" name="Google Shape;415;p52"/>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16" name="Google Shape;416;p5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7" name="Google Shape;417;p5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18" name="Google Shape;418;p5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419" name="Shape 419"/>
        <p:cNvGrpSpPr/>
        <p:nvPr/>
      </p:nvGrpSpPr>
      <p:grpSpPr>
        <a:xfrm>
          <a:off x="0" y="0"/>
          <a:ext cx="0" cy="0"/>
          <a:chOff x="0" y="0"/>
          <a:chExt cx="0" cy="0"/>
        </a:xfrm>
      </p:grpSpPr>
      <p:sp>
        <p:nvSpPr>
          <p:cNvPr id="420" name="Google Shape;420;p5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1" name="Google Shape;421;p5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422" name="Google Shape;422;p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3" name="Google Shape;423;p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24" name="Google Shape;424;p5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441" name="Shape 441"/>
        <p:cNvGrpSpPr/>
        <p:nvPr/>
      </p:nvGrpSpPr>
      <p:grpSpPr>
        <a:xfrm>
          <a:off x="0" y="0"/>
          <a:ext cx="0" cy="0"/>
          <a:chOff x="0" y="0"/>
          <a:chExt cx="0" cy="0"/>
        </a:xfrm>
      </p:grpSpPr>
      <p:grpSp>
        <p:nvGrpSpPr>
          <p:cNvPr id="442" name="Google Shape;442;p55"/>
          <p:cNvGrpSpPr/>
          <p:nvPr/>
        </p:nvGrpSpPr>
        <p:grpSpPr>
          <a:xfrm>
            <a:off x="0" y="0"/>
            <a:ext cx="9144000" cy="6858000"/>
            <a:chOff x="0" y="0"/>
            <a:chExt cx="5760" cy="4320"/>
          </a:xfrm>
        </p:grpSpPr>
        <p:sp>
          <p:nvSpPr>
            <p:cNvPr id="443" name="Google Shape;443;p55"/>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4" name="Google Shape;444;p55"/>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45" name="Google Shape;445;p55"/>
            <p:cNvGrpSpPr/>
            <p:nvPr/>
          </p:nvGrpSpPr>
          <p:grpSpPr>
            <a:xfrm>
              <a:off x="0" y="672"/>
              <a:ext cx="1806" cy="1989"/>
              <a:chOff x="0" y="672"/>
              <a:chExt cx="1806" cy="1989"/>
            </a:xfrm>
          </p:grpSpPr>
          <p:sp>
            <p:nvSpPr>
              <p:cNvPr id="446" name="Google Shape;446;p55"/>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7" name="Google Shape;447;p55"/>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8" name="Google Shape;448;p55"/>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9" name="Google Shape;449;p55"/>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0" name="Google Shape;450;p55"/>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1" name="Google Shape;451;p55"/>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2" name="Google Shape;452;p55"/>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3" name="Google Shape;453;p55"/>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4" name="Google Shape;454;p55"/>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5" name="Google Shape;455;p55"/>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456" name="Google Shape;456;p55"/>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7" name="Google Shape;457;p55"/>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458" name="Google Shape;458;p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9" name="Google Shape;459;p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0" name="Google Shape;460;p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461" name="Shape 461"/>
        <p:cNvGrpSpPr/>
        <p:nvPr/>
      </p:nvGrpSpPr>
      <p:grpSpPr>
        <a:xfrm>
          <a:off x="0" y="0"/>
          <a:ext cx="0" cy="0"/>
          <a:chOff x="0" y="0"/>
          <a:chExt cx="0" cy="0"/>
        </a:xfrm>
      </p:grpSpPr>
      <p:sp>
        <p:nvSpPr>
          <p:cNvPr id="462" name="Google Shape;462;p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3" name="Google Shape;463;p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64" name="Google Shape;464;p5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68" name="Shape 68"/>
        <p:cNvGrpSpPr/>
        <p:nvPr/>
      </p:nvGrpSpPr>
      <p:grpSpPr>
        <a:xfrm>
          <a:off x="0" y="0"/>
          <a:ext cx="0" cy="0"/>
          <a:chOff x="0" y="0"/>
          <a:chExt cx="0" cy="0"/>
        </a:xfrm>
      </p:grpSpPr>
      <p:sp>
        <p:nvSpPr>
          <p:cNvPr id="69" name="Google Shape;69;p7"/>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7"/>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1" name="Google Shape;71;p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3" name="Google Shape;73;p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465" name="Shape 465"/>
        <p:cNvGrpSpPr/>
        <p:nvPr/>
      </p:nvGrpSpPr>
      <p:grpSpPr>
        <a:xfrm>
          <a:off x="0" y="0"/>
          <a:ext cx="0" cy="0"/>
          <a:chOff x="0" y="0"/>
          <a:chExt cx="0" cy="0"/>
        </a:xfrm>
      </p:grpSpPr>
      <p:sp>
        <p:nvSpPr>
          <p:cNvPr id="466" name="Google Shape;466;p5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7" name="Google Shape;467;p57"/>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68" name="Google Shape;468;p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9" name="Google Shape;469;p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70" name="Google Shape;470;p5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471" name="Shape 471"/>
        <p:cNvGrpSpPr/>
        <p:nvPr/>
      </p:nvGrpSpPr>
      <p:grpSpPr>
        <a:xfrm>
          <a:off x="0" y="0"/>
          <a:ext cx="0" cy="0"/>
          <a:chOff x="0" y="0"/>
          <a:chExt cx="0" cy="0"/>
        </a:xfrm>
      </p:grpSpPr>
      <p:sp>
        <p:nvSpPr>
          <p:cNvPr id="472" name="Google Shape;472;p5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3" name="Google Shape;473;p5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474" name="Google Shape;474;p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5" name="Google Shape;475;p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76" name="Google Shape;476;p5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477" name="Shape 477"/>
        <p:cNvGrpSpPr/>
        <p:nvPr/>
      </p:nvGrpSpPr>
      <p:grpSpPr>
        <a:xfrm>
          <a:off x="0" y="0"/>
          <a:ext cx="0" cy="0"/>
          <a:chOff x="0" y="0"/>
          <a:chExt cx="0" cy="0"/>
        </a:xfrm>
      </p:grpSpPr>
      <p:sp>
        <p:nvSpPr>
          <p:cNvPr id="478" name="Google Shape;478;p5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9" name="Google Shape;479;p59"/>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80" name="Google Shape;480;p59"/>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81" name="Google Shape;481;p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2" name="Google Shape;482;p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83" name="Google Shape;483;p5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84" name="Shape 484"/>
        <p:cNvGrpSpPr/>
        <p:nvPr/>
      </p:nvGrpSpPr>
      <p:grpSpPr>
        <a:xfrm>
          <a:off x="0" y="0"/>
          <a:ext cx="0" cy="0"/>
          <a:chOff x="0" y="0"/>
          <a:chExt cx="0" cy="0"/>
        </a:xfrm>
      </p:grpSpPr>
      <p:sp>
        <p:nvSpPr>
          <p:cNvPr id="485" name="Google Shape;485;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6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487" name="Google Shape;487;p6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488" name="Google Shape;488;p6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489" name="Google Shape;489;p6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490" name="Google Shape;490;p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92" name="Google Shape;492;p6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493" name="Shape 493"/>
        <p:cNvGrpSpPr/>
        <p:nvPr/>
      </p:nvGrpSpPr>
      <p:grpSpPr>
        <a:xfrm>
          <a:off x="0" y="0"/>
          <a:ext cx="0" cy="0"/>
          <a:chOff x="0" y="0"/>
          <a:chExt cx="0" cy="0"/>
        </a:xfrm>
      </p:grpSpPr>
      <p:sp>
        <p:nvSpPr>
          <p:cNvPr id="494" name="Google Shape;494;p6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6" name="Google Shape;496;p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97" name="Google Shape;497;p6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498" name="Shape 498"/>
        <p:cNvGrpSpPr/>
        <p:nvPr/>
      </p:nvGrpSpPr>
      <p:grpSpPr>
        <a:xfrm>
          <a:off x="0" y="0"/>
          <a:ext cx="0" cy="0"/>
          <a:chOff x="0" y="0"/>
          <a:chExt cx="0" cy="0"/>
        </a:xfrm>
      </p:grpSpPr>
      <p:sp>
        <p:nvSpPr>
          <p:cNvPr id="499" name="Google Shape;499;p6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0" name="Google Shape;500;p6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501" name="Google Shape;501;p6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502" name="Google Shape;502;p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3" name="Google Shape;503;p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04" name="Google Shape;504;p6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505" name="Shape 505"/>
        <p:cNvGrpSpPr/>
        <p:nvPr/>
      </p:nvGrpSpPr>
      <p:grpSpPr>
        <a:xfrm>
          <a:off x="0" y="0"/>
          <a:ext cx="0" cy="0"/>
          <a:chOff x="0" y="0"/>
          <a:chExt cx="0" cy="0"/>
        </a:xfrm>
      </p:grpSpPr>
      <p:sp>
        <p:nvSpPr>
          <p:cNvPr id="506" name="Google Shape;506;p6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7" name="Google Shape;507;p6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508" name="Google Shape;508;p6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509" name="Google Shape;509;p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0" name="Google Shape;510;p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11" name="Google Shape;511;p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512" name="Shape 512"/>
        <p:cNvGrpSpPr/>
        <p:nvPr/>
      </p:nvGrpSpPr>
      <p:grpSpPr>
        <a:xfrm>
          <a:off x="0" y="0"/>
          <a:ext cx="0" cy="0"/>
          <a:chOff x="0" y="0"/>
          <a:chExt cx="0" cy="0"/>
        </a:xfrm>
      </p:grpSpPr>
      <p:sp>
        <p:nvSpPr>
          <p:cNvPr id="513" name="Google Shape;513;p6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4" name="Google Shape;514;p64"/>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15" name="Google Shape;515;p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17" name="Google Shape;517;p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518" name="Shape 518"/>
        <p:cNvGrpSpPr/>
        <p:nvPr/>
      </p:nvGrpSpPr>
      <p:grpSpPr>
        <a:xfrm>
          <a:off x="0" y="0"/>
          <a:ext cx="0" cy="0"/>
          <a:chOff x="0" y="0"/>
          <a:chExt cx="0" cy="0"/>
        </a:xfrm>
      </p:grpSpPr>
      <p:sp>
        <p:nvSpPr>
          <p:cNvPr id="519" name="Google Shape;519;p65"/>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65"/>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21" name="Google Shape;521;p6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2" name="Google Shape;522;p6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23" name="Google Shape;523;p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524" name="Shape 524"/>
        <p:cNvGrpSpPr/>
        <p:nvPr/>
      </p:nvGrpSpPr>
      <p:grpSpPr>
        <a:xfrm>
          <a:off x="0" y="0"/>
          <a:ext cx="0" cy="0"/>
          <a:chOff x="0" y="0"/>
          <a:chExt cx="0" cy="0"/>
        </a:xfrm>
      </p:grpSpPr>
      <p:sp>
        <p:nvSpPr>
          <p:cNvPr id="525" name="Google Shape;525;p6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6" name="Google Shape;526;p66"/>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27" name="Google Shape;527;p66"/>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28" name="Google Shape;528;p6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6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30" name="Google Shape;530;p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4" name="Shape 74"/>
        <p:cNvGrpSpPr/>
        <p:nvPr/>
      </p:nvGrpSpPr>
      <p:grpSpPr>
        <a:xfrm>
          <a:off x="0" y="0"/>
          <a:ext cx="0" cy="0"/>
          <a:chOff x="0" y="0"/>
          <a:chExt cx="0" cy="0"/>
        </a:xfrm>
      </p:grpSpPr>
      <p:sp>
        <p:nvSpPr>
          <p:cNvPr id="75" name="Google Shape;75;p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8"/>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7" name="Google Shape;77;p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547" name="Shape 547"/>
        <p:cNvGrpSpPr/>
        <p:nvPr/>
      </p:nvGrpSpPr>
      <p:grpSpPr>
        <a:xfrm>
          <a:off x="0" y="0"/>
          <a:ext cx="0" cy="0"/>
          <a:chOff x="0" y="0"/>
          <a:chExt cx="0" cy="0"/>
        </a:xfrm>
      </p:grpSpPr>
      <p:grpSp>
        <p:nvGrpSpPr>
          <p:cNvPr id="548" name="Google Shape;548;p68"/>
          <p:cNvGrpSpPr/>
          <p:nvPr/>
        </p:nvGrpSpPr>
        <p:grpSpPr>
          <a:xfrm>
            <a:off x="0" y="0"/>
            <a:ext cx="9144000" cy="6858000"/>
            <a:chOff x="0" y="0"/>
            <a:chExt cx="5760" cy="4320"/>
          </a:xfrm>
        </p:grpSpPr>
        <p:sp>
          <p:nvSpPr>
            <p:cNvPr id="549" name="Google Shape;549;p68"/>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0" name="Google Shape;550;p68"/>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51" name="Google Shape;551;p68"/>
            <p:cNvGrpSpPr/>
            <p:nvPr/>
          </p:nvGrpSpPr>
          <p:grpSpPr>
            <a:xfrm>
              <a:off x="0" y="672"/>
              <a:ext cx="1806" cy="1989"/>
              <a:chOff x="0" y="672"/>
              <a:chExt cx="1806" cy="1989"/>
            </a:xfrm>
          </p:grpSpPr>
          <p:sp>
            <p:nvSpPr>
              <p:cNvPr id="552" name="Google Shape;552;p68"/>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3" name="Google Shape;553;p68"/>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4" name="Google Shape;554;p68"/>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5" name="Google Shape;555;p68"/>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6" name="Google Shape;556;p68"/>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7" name="Google Shape;557;p68"/>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8" name="Google Shape;558;p68"/>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9" name="Google Shape;559;p68"/>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0" name="Google Shape;560;p68"/>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1" name="Google Shape;561;p68"/>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562" name="Google Shape;562;p68"/>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3" name="Google Shape;563;p68"/>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564" name="Google Shape;564;p6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5" name="Google Shape;565;p6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6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67" name="Shape 567"/>
        <p:cNvGrpSpPr/>
        <p:nvPr/>
      </p:nvGrpSpPr>
      <p:grpSpPr>
        <a:xfrm>
          <a:off x="0" y="0"/>
          <a:ext cx="0" cy="0"/>
          <a:chOff x="0" y="0"/>
          <a:chExt cx="0" cy="0"/>
        </a:xfrm>
      </p:grpSpPr>
      <p:sp>
        <p:nvSpPr>
          <p:cNvPr id="568" name="Google Shape;568;p6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9" name="Google Shape;569;p6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70" name="Google Shape;570;p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571" name="Shape 571"/>
        <p:cNvGrpSpPr/>
        <p:nvPr/>
      </p:nvGrpSpPr>
      <p:grpSpPr>
        <a:xfrm>
          <a:off x="0" y="0"/>
          <a:ext cx="0" cy="0"/>
          <a:chOff x="0" y="0"/>
          <a:chExt cx="0" cy="0"/>
        </a:xfrm>
      </p:grpSpPr>
      <p:sp>
        <p:nvSpPr>
          <p:cNvPr id="572" name="Google Shape;572;p7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70"/>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74" name="Google Shape;574;p7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5" name="Google Shape;575;p7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76" name="Google Shape;576;p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577" name="Shape 577"/>
        <p:cNvGrpSpPr/>
        <p:nvPr/>
      </p:nvGrpSpPr>
      <p:grpSpPr>
        <a:xfrm>
          <a:off x="0" y="0"/>
          <a:ext cx="0" cy="0"/>
          <a:chOff x="0" y="0"/>
          <a:chExt cx="0" cy="0"/>
        </a:xfrm>
      </p:grpSpPr>
      <p:sp>
        <p:nvSpPr>
          <p:cNvPr id="578" name="Google Shape;578;p7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7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580" name="Google Shape;580;p7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1" name="Google Shape;581;p7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82" name="Google Shape;582;p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583" name="Shape 583"/>
        <p:cNvGrpSpPr/>
        <p:nvPr/>
      </p:nvGrpSpPr>
      <p:grpSpPr>
        <a:xfrm>
          <a:off x="0" y="0"/>
          <a:ext cx="0" cy="0"/>
          <a:chOff x="0" y="0"/>
          <a:chExt cx="0" cy="0"/>
        </a:xfrm>
      </p:grpSpPr>
      <p:sp>
        <p:nvSpPr>
          <p:cNvPr id="584" name="Google Shape;584;p7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72"/>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586" name="Google Shape;586;p72"/>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587" name="Google Shape;587;p7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8" name="Google Shape;588;p7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89" name="Google Shape;589;p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590" name="Shape 590"/>
        <p:cNvGrpSpPr/>
        <p:nvPr/>
      </p:nvGrpSpPr>
      <p:grpSpPr>
        <a:xfrm>
          <a:off x="0" y="0"/>
          <a:ext cx="0" cy="0"/>
          <a:chOff x="0" y="0"/>
          <a:chExt cx="0" cy="0"/>
        </a:xfrm>
      </p:grpSpPr>
      <p:sp>
        <p:nvSpPr>
          <p:cNvPr id="591" name="Google Shape;591;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7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593" name="Google Shape;593;p7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594" name="Google Shape;594;p7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595" name="Google Shape;595;p7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596" name="Google Shape;596;p7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7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98" name="Google Shape;598;p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599" name="Shape 599"/>
        <p:cNvGrpSpPr/>
        <p:nvPr/>
      </p:nvGrpSpPr>
      <p:grpSpPr>
        <a:xfrm>
          <a:off x="0" y="0"/>
          <a:ext cx="0" cy="0"/>
          <a:chOff x="0" y="0"/>
          <a:chExt cx="0" cy="0"/>
        </a:xfrm>
      </p:grpSpPr>
      <p:sp>
        <p:nvSpPr>
          <p:cNvPr id="600" name="Google Shape;600;p7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7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7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03" name="Google Shape;603;p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604" name="Shape 604"/>
        <p:cNvGrpSpPr/>
        <p:nvPr/>
      </p:nvGrpSpPr>
      <p:grpSpPr>
        <a:xfrm>
          <a:off x="0" y="0"/>
          <a:ext cx="0" cy="0"/>
          <a:chOff x="0" y="0"/>
          <a:chExt cx="0" cy="0"/>
        </a:xfrm>
      </p:grpSpPr>
      <p:sp>
        <p:nvSpPr>
          <p:cNvPr id="605" name="Google Shape;605;p7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6" name="Google Shape;606;p7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607" name="Google Shape;607;p7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608" name="Google Shape;608;p7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9" name="Google Shape;609;p7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10" name="Google Shape;610;p7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611" name="Shape 611"/>
        <p:cNvGrpSpPr/>
        <p:nvPr/>
      </p:nvGrpSpPr>
      <p:grpSpPr>
        <a:xfrm>
          <a:off x="0" y="0"/>
          <a:ext cx="0" cy="0"/>
          <a:chOff x="0" y="0"/>
          <a:chExt cx="0" cy="0"/>
        </a:xfrm>
      </p:grpSpPr>
      <p:sp>
        <p:nvSpPr>
          <p:cNvPr id="612" name="Google Shape;612;p7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3" name="Google Shape;613;p76"/>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614" name="Google Shape;614;p7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615" name="Google Shape;615;p7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6" name="Google Shape;616;p7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17" name="Google Shape;617;p7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618" name="Shape 618"/>
        <p:cNvGrpSpPr/>
        <p:nvPr/>
      </p:nvGrpSpPr>
      <p:grpSpPr>
        <a:xfrm>
          <a:off x="0" y="0"/>
          <a:ext cx="0" cy="0"/>
          <a:chOff x="0" y="0"/>
          <a:chExt cx="0" cy="0"/>
        </a:xfrm>
      </p:grpSpPr>
      <p:sp>
        <p:nvSpPr>
          <p:cNvPr id="619" name="Google Shape;619;p7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0" name="Google Shape;620;p77"/>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21" name="Google Shape;621;p7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2" name="Google Shape;622;p7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23" name="Google Shape;623;p7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80" name="Shape 80"/>
        <p:cNvGrpSpPr/>
        <p:nvPr/>
      </p:nvGrpSpPr>
      <p:grpSpPr>
        <a:xfrm>
          <a:off x="0" y="0"/>
          <a:ext cx="0" cy="0"/>
          <a:chOff x="0" y="0"/>
          <a:chExt cx="0" cy="0"/>
        </a:xfrm>
      </p:grpSpPr>
      <p:sp>
        <p:nvSpPr>
          <p:cNvPr id="81" name="Google Shape;81;p9"/>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9"/>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83" name="Google Shape;83;p9"/>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84" name="Google Shape;84;p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p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624" name="Shape 624"/>
        <p:cNvGrpSpPr/>
        <p:nvPr/>
      </p:nvGrpSpPr>
      <p:grpSpPr>
        <a:xfrm>
          <a:off x="0" y="0"/>
          <a:ext cx="0" cy="0"/>
          <a:chOff x="0" y="0"/>
          <a:chExt cx="0" cy="0"/>
        </a:xfrm>
      </p:grpSpPr>
      <p:sp>
        <p:nvSpPr>
          <p:cNvPr id="625" name="Google Shape;625;p78"/>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6" name="Google Shape;626;p78"/>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27" name="Google Shape;627;p7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8" name="Google Shape;628;p7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29" name="Google Shape;629;p7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630" name="Shape 630"/>
        <p:cNvGrpSpPr/>
        <p:nvPr/>
      </p:nvGrpSpPr>
      <p:grpSpPr>
        <a:xfrm>
          <a:off x="0" y="0"/>
          <a:ext cx="0" cy="0"/>
          <a:chOff x="0" y="0"/>
          <a:chExt cx="0" cy="0"/>
        </a:xfrm>
      </p:grpSpPr>
      <p:sp>
        <p:nvSpPr>
          <p:cNvPr id="631" name="Google Shape;631;p7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2" name="Google Shape;632;p79"/>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33" name="Google Shape;633;p79"/>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34" name="Google Shape;634;p7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7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36" name="Google Shape;636;p7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657" name="Shape 657"/>
        <p:cNvGrpSpPr/>
        <p:nvPr/>
      </p:nvGrpSpPr>
      <p:grpSpPr>
        <a:xfrm>
          <a:off x="0" y="0"/>
          <a:ext cx="0" cy="0"/>
          <a:chOff x="0" y="0"/>
          <a:chExt cx="0" cy="0"/>
        </a:xfrm>
      </p:grpSpPr>
      <p:sp>
        <p:nvSpPr>
          <p:cNvPr id="658" name="Google Shape;658;p81"/>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9" name="Google Shape;659;p81"/>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660" name="Google Shape;660;p8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8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2" name="Google Shape;662;p8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683" name="Shape 683"/>
        <p:cNvGrpSpPr/>
        <p:nvPr/>
      </p:nvGrpSpPr>
      <p:grpSpPr>
        <a:xfrm>
          <a:off x="0" y="0"/>
          <a:ext cx="0" cy="0"/>
          <a:chOff x="0" y="0"/>
          <a:chExt cx="0" cy="0"/>
        </a:xfrm>
      </p:grpSpPr>
      <p:sp>
        <p:nvSpPr>
          <p:cNvPr id="684" name="Google Shape;684;p83"/>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5" name="Google Shape;685;p83"/>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686" name="Google Shape;686;p8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7" name="Google Shape;687;p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8" name="Google Shape;688;p8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705" name="Shape 705"/>
        <p:cNvGrpSpPr/>
        <p:nvPr/>
      </p:nvGrpSpPr>
      <p:grpSpPr>
        <a:xfrm>
          <a:off x="0" y="0"/>
          <a:ext cx="0" cy="0"/>
          <a:chOff x="0" y="0"/>
          <a:chExt cx="0" cy="0"/>
        </a:xfrm>
      </p:grpSpPr>
      <p:sp>
        <p:nvSpPr>
          <p:cNvPr id="706" name="Google Shape;706;p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7" name="Google Shape;707;p8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8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709" name="Shape 709"/>
        <p:cNvGrpSpPr/>
        <p:nvPr/>
      </p:nvGrpSpPr>
      <p:grpSpPr>
        <a:xfrm>
          <a:off x="0" y="0"/>
          <a:ext cx="0" cy="0"/>
          <a:chOff x="0" y="0"/>
          <a:chExt cx="0" cy="0"/>
        </a:xfrm>
      </p:grpSpPr>
      <p:sp>
        <p:nvSpPr>
          <p:cNvPr id="710" name="Google Shape;710;p8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1" name="Google Shape;711;p8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12" name="Google Shape;712;p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3" name="Google Shape;713;p8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14" name="Google Shape;714;p8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715" name="Shape 715"/>
        <p:cNvGrpSpPr/>
        <p:nvPr/>
      </p:nvGrpSpPr>
      <p:grpSpPr>
        <a:xfrm>
          <a:off x="0" y="0"/>
          <a:ext cx="0" cy="0"/>
          <a:chOff x="0" y="0"/>
          <a:chExt cx="0" cy="0"/>
        </a:xfrm>
      </p:grpSpPr>
      <p:sp>
        <p:nvSpPr>
          <p:cNvPr id="716" name="Google Shape;716;p8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7" name="Google Shape;717;p87"/>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18" name="Google Shape;718;p87"/>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19" name="Google Shape;719;p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0" name="Google Shape;720;p8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21" name="Google Shape;721;p8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722" name="Shape 722"/>
        <p:cNvGrpSpPr/>
        <p:nvPr/>
      </p:nvGrpSpPr>
      <p:grpSpPr>
        <a:xfrm>
          <a:off x="0" y="0"/>
          <a:ext cx="0" cy="0"/>
          <a:chOff x="0" y="0"/>
          <a:chExt cx="0" cy="0"/>
        </a:xfrm>
      </p:grpSpPr>
      <p:sp>
        <p:nvSpPr>
          <p:cNvPr id="723" name="Google Shape;723;p88"/>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4" name="Google Shape;724;p88"/>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25" name="Google Shape;725;p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6" name="Google Shape;726;p8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27" name="Google Shape;727;p8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28" name="Shape 728"/>
        <p:cNvGrpSpPr/>
        <p:nvPr/>
      </p:nvGrpSpPr>
      <p:grpSpPr>
        <a:xfrm>
          <a:off x="0" y="0"/>
          <a:ext cx="0" cy="0"/>
          <a:chOff x="0" y="0"/>
          <a:chExt cx="0" cy="0"/>
        </a:xfrm>
      </p:grpSpPr>
      <p:sp>
        <p:nvSpPr>
          <p:cNvPr id="729" name="Google Shape;729;p8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0" name="Google Shape;730;p89"/>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31" name="Google Shape;731;p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2" name="Google Shape;732;p8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33" name="Google Shape;733;p8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734" name="Shape 734"/>
        <p:cNvGrpSpPr/>
        <p:nvPr/>
      </p:nvGrpSpPr>
      <p:grpSpPr>
        <a:xfrm>
          <a:off x="0" y="0"/>
          <a:ext cx="0" cy="0"/>
          <a:chOff x="0" y="0"/>
          <a:chExt cx="0" cy="0"/>
        </a:xfrm>
      </p:grpSpPr>
      <p:sp>
        <p:nvSpPr>
          <p:cNvPr id="735" name="Google Shape;735;p90"/>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6" name="Google Shape;736;p9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737" name="Google Shape;737;p90"/>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738" name="Google Shape;738;p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9" name="Google Shape;739;p9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40" name="Google Shape;740;p9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87" name="Shape 87"/>
        <p:cNvGrpSpPr/>
        <p:nvPr/>
      </p:nvGrpSpPr>
      <p:grpSpPr>
        <a:xfrm>
          <a:off x="0" y="0"/>
          <a:ext cx="0" cy="0"/>
          <a:chOff x="0" y="0"/>
          <a:chExt cx="0" cy="0"/>
        </a:xfrm>
      </p:grpSpPr>
      <p:sp>
        <p:nvSpPr>
          <p:cNvPr id="88" name="Google Shape;88;p10"/>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0"/>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90" name="Google Shape;90;p10"/>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91" name="Google Shape;91;p1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1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741" name="Shape 741"/>
        <p:cNvGrpSpPr/>
        <p:nvPr/>
      </p:nvGrpSpPr>
      <p:grpSpPr>
        <a:xfrm>
          <a:off x="0" y="0"/>
          <a:ext cx="0" cy="0"/>
          <a:chOff x="0" y="0"/>
          <a:chExt cx="0" cy="0"/>
        </a:xfrm>
      </p:grpSpPr>
      <p:sp>
        <p:nvSpPr>
          <p:cNvPr id="742" name="Google Shape;742;p91"/>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3" name="Google Shape;743;p91"/>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744" name="Google Shape;744;p91"/>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745" name="Google Shape;745;p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6" name="Google Shape;746;p9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47" name="Google Shape;747;p9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748" name="Shape 748"/>
        <p:cNvGrpSpPr/>
        <p:nvPr/>
      </p:nvGrpSpPr>
      <p:grpSpPr>
        <a:xfrm>
          <a:off x="0" y="0"/>
          <a:ext cx="0" cy="0"/>
          <a:chOff x="0" y="0"/>
          <a:chExt cx="0" cy="0"/>
        </a:xfrm>
      </p:grpSpPr>
      <p:sp>
        <p:nvSpPr>
          <p:cNvPr id="749" name="Google Shape;749;p9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0" name="Google Shape;750;p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1" name="Google Shape;751;p9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52" name="Google Shape;752;p9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753" name="Shape 753"/>
        <p:cNvGrpSpPr/>
        <p:nvPr/>
      </p:nvGrpSpPr>
      <p:grpSpPr>
        <a:xfrm>
          <a:off x="0" y="0"/>
          <a:ext cx="0" cy="0"/>
          <a:chOff x="0" y="0"/>
          <a:chExt cx="0" cy="0"/>
        </a:xfrm>
      </p:grpSpPr>
      <p:sp>
        <p:nvSpPr>
          <p:cNvPr id="754" name="Google Shape;754;p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5" name="Google Shape;755;p93"/>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756" name="Google Shape;756;p93"/>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757" name="Google Shape;757;p93"/>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758" name="Google Shape;758;p93"/>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759" name="Google Shape;759;p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0" name="Google Shape;760;p9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61" name="Google Shape;761;p9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762" name="Shape 762"/>
        <p:cNvGrpSpPr/>
        <p:nvPr/>
      </p:nvGrpSpPr>
      <p:grpSpPr>
        <a:xfrm>
          <a:off x="0" y="0"/>
          <a:ext cx="0" cy="0"/>
          <a:chOff x="0" y="0"/>
          <a:chExt cx="0" cy="0"/>
        </a:xfrm>
      </p:grpSpPr>
      <p:sp>
        <p:nvSpPr>
          <p:cNvPr id="763" name="Google Shape;763;p9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94"/>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765" name="Google Shape;765;p94"/>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766" name="Google Shape;766;p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9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68" name="Google Shape;768;p9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769" name="Shape 769"/>
        <p:cNvGrpSpPr/>
        <p:nvPr/>
      </p:nvGrpSpPr>
      <p:grpSpPr>
        <a:xfrm>
          <a:off x="0" y="0"/>
          <a:ext cx="0" cy="0"/>
          <a:chOff x="0" y="0"/>
          <a:chExt cx="0" cy="0"/>
        </a:xfrm>
      </p:grpSpPr>
      <p:sp>
        <p:nvSpPr>
          <p:cNvPr id="770" name="Google Shape;770;p95"/>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1" name="Google Shape;771;p95"/>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772" name="Google Shape;772;p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9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74" name="Google Shape;774;p9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791" name="Shape 791"/>
        <p:cNvGrpSpPr/>
        <p:nvPr/>
      </p:nvGrpSpPr>
      <p:grpSpPr>
        <a:xfrm>
          <a:off x="0" y="0"/>
          <a:ext cx="0" cy="0"/>
          <a:chOff x="0" y="0"/>
          <a:chExt cx="0" cy="0"/>
        </a:xfrm>
      </p:grpSpPr>
      <p:sp>
        <p:nvSpPr>
          <p:cNvPr id="792" name="Google Shape;792;p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3" name="Google Shape;793;p9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94" name="Google Shape;794;p9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795" name="Shape 795"/>
        <p:cNvGrpSpPr/>
        <p:nvPr/>
      </p:nvGrpSpPr>
      <p:grpSpPr>
        <a:xfrm>
          <a:off x="0" y="0"/>
          <a:ext cx="0" cy="0"/>
          <a:chOff x="0" y="0"/>
          <a:chExt cx="0" cy="0"/>
        </a:xfrm>
      </p:grpSpPr>
      <p:grpSp>
        <p:nvGrpSpPr>
          <p:cNvPr id="796" name="Google Shape;796;p98"/>
          <p:cNvGrpSpPr/>
          <p:nvPr/>
        </p:nvGrpSpPr>
        <p:grpSpPr>
          <a:xfrm>
            <a:off x="0" y="0"/>
            <a:ext cx="9144000" cy="6858000"/>
            <a:chOff x="0" y="0"/>
            <a:chExt cx="5760" cy="4320"/>
          </a:xfrm>
        </p:grpSpPr>
        <p:sp>
          <p:nvSpPr>
            <p:cNvPr id="797" name="Google Shape;797;p98"/>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798" name="Google Shape;798;p98"/>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799" name="Google Shape;799;p98"/>
            <p:cNvGrpSpPr/>
            <p:nvPr/>
          </p:nvGrpSpPr>
          <p:grpSpPr>
            <a:xfrm>
              <a:off x="0" y="672"/>
              <a:ext cx="1806" cy="1989"/>
              <a:chOff x="0" y="672"/>
              <a:chExt cx="1806" cy="1989"/>
            </a:xfrm>
          </p:grpSpPr>
          <p:sp>
            <p:nvSpPr>
              <p:cNvPr id="800" name="Google Shape;800;p98"/>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01" name="Google Shape;801;p98"/>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02" name="Google Shape;802;p98"/>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03" name="Google Shape;803;p98"/>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04" name="Google Shape;804;p98"/>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05" name="Google Shape;805;p98"/>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06" name="Google Shape;806;p98"/>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07" name="Google Shape;807;p98"/>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08" name="Google Shape;808;p98"/>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09" name="Google Shape;809;p98"/>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810" name="Google Shape;810;p98"/>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1" name="Google Shape;811;p98"/>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812" name="Google Shape;812;p9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3" name="Google Shape;813;p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4" name="Google Shape;814;p9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815" name="Shape 815"/>
        <p:cNvGrpSpPr/>
        <p:nvPr/>
      </p:nvGrpSpPr>
      <p:grpSpPr>
        <a:xfrm>
          <a:off x="0" y="0"/>
          <a:ext cx="0" cy="0"/>
          <a:chOff x="0" y="0"/>
          <a:chExt cx="0" cy="0"/>
        </a:xfrm>
      </p:grpSpPr>
      <p:sp>
        <p:nvSpPr>
          <p:cNvPr id="816" name="Google Shape;816;p9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7" name="Google Shape;817;p99"/>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18" name="Google Shape;818;p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9" name="Google Shape;819;p9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20" name="Google Shape;820;p9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821" name="Shape 821"/>
        <p:cNvGrpSpPr/>
        <p:nvPr/>
      </p:nvGrpSpPr>
      <p:grpSpPr>
        <a:xfrm>
          <a:off x="0" y="0"/>
          <a:ext cx="0" cy="0"/>
          <a:chOff x="0" y="0"/>
          <a:chExt cx="0" cy="0"/>
        </a:xfrm>
      </p:grpSpPr>
      <p:sp>
        <p:nvSpPr>
          <p:cNvPr id="822" name="Google Shape;822;p10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3" name="Google Shape;823;p10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824" name="Google Shape;824;p1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5" name="Google Shape;825;p10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26" name="Google Shape;826;p10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827" name="Shape 827"/>
        <p:cNvGrpSpPr/>
        <p:nvPr/>
      </p:nvGrpSpPr>
      <p:grpSpPr>
        <a:xfrm>
          <a:off x="0" y="0"/>
          <a:ext cx="0" cy="0"/>
          <a:chOff x="0" y="0"/>
          <a:chExt cx="0" cy="0"/>
        </a:xfrm>
      </p:grpSpPr>
      <p:sp>
        <p:nvSpPr>
          <p:cNvPr id="828" name="Google Shape;828;p10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9" name="Google Shape;829;p101"/>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830" name="Google Shape;830;p101"/>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831" name="Google Shape;831;p1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2" name="Google Shape;832;p10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33" name="Google Shape;833;p10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94" name="Shape 94"/>
        <p:cNvGrpSpPr/>
        <p:nvPr/>
      </p:nvGrpSpPr>
      <p:grpSpPr>
        <a:xfrm>
          <a:off x="0" y="0"/>
          <a:ext cx="0" cy="0"/>
          <a:chOff x="0" y="0"/>
          <a:chExt cx="0" cy="0"/>
        </a:xfrm>
      </p:grpSpPr>
      <p:sp>
        <p:nvSpPr>
          <p:cNvPr id="95" name="Google Shape;95;p1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8" name="Google Shape;98;p1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834" name="Shape 834"/>
        <p:cNvGrpSpPr/>
        <p:nvPr/>
      </p:nvGrpSpPr>
      <p:grpSpPr>
        <a:xfrm>
          <a:off x="0" y="0"/>
          <a:ext cx="0" cy="0"/>
          <a:chOff x="0" y="0"/>
          <a:chExt cx="0" cy="0"/>
        </a:xfrm>
      </p:grpSpPr>
      <p:sp>
        <p:nvSpPr>
          <p:cNvPr id="835" name="Google Shape;835;p10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6" name="Google Shape;836;p10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837" name="Google Shape;837;p10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838" name="Google Shape;838;p10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839" name="Google Shape;839;p10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840" name="Google Shape;840;p1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1" name="Google Shape;841;p10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42" name="Google Shape;842;p10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843" name="Shape 843"/>
        <p:cNvGrpSpPr/>
        <p:nvPr/>
      </p:nvGrpSpPr>
      <p:grpSpPr>
        <a:xfrm>
          <a:off x="0" y="0"/>
          <a:ext cx="0" cy="0"/>
          <a:chOff x="0" y="0"/>
          <a:chExt cx="0" cy="0"/>
        </a:xfrm>
      </p:grpSpPr>
      <p:sp>
        <p:nvSpPr>
          <p:cNvPr id="844" name="Google Shape;844;p10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5" name="Google Shape;845;p1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6" name="Google Shape;846;p10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47" name="Google Shape;847;p10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848" name="Shape 848"/>
        <p:cNvGrpSpPr/>
        <p:nvPr/>
      </p:nvGrpSpPr>
      <p:grpSpPr>
        <a:xfrm>
          <a:off x="0" y="0"/>
          <a:ext cx="0" cy="0"/>
          <a:chOff x="0" y="0"/>
          <a:chExt cx="0" cy="0"/>
        </a:xfrm>
      </p:grpSpPr>
      <p:sp>
        <p:nvSpPr>
          <p:cNvPr id="849" name="Google Shape;849;p10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0" name="Google Shape;850;p10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851" name="Google Shape;851;p10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852" name="Google Shape;852;p1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3" name="Google Shape;853;p10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54" name="Google Shape;854;p10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855" name="Shape 855"/>
        <p:cNvGrpSpPr/>
        <p:nvPr/>
      </p:nvGrpSpPr>
      <p:grpSpPr>
        <a:xfrm>
          <a:off x="0" y="0"/>
          <a:ext cx="0" cy="0"/>
          <a:chOff x="0" y="0"/>
          <a:chExt cx="0" cy="0"/>
        </a:xfrm>
      </p:grpSpPr>
      <p:sp>
        <p:nvSpPr>
          <p:cNvPr id="856" name="Google Shape;856;p10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7" name="Google Shape;857;p105"/>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858" name="Google Shape;858;p10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859" name="Google Shape;859;p1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0" name="Google Shape;860;p10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61" name="Google Shape;861;p10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862" name="Shape 862"/>
        <p:cNvGrpSpPr/>
        <p:nvPr/>
      </p:nvGrpSpPr>
      <p:grpSpPr>
        <a:xfrm>
          <a:off x="0" y="0"/>
          <a:ext cx="0" cy="0"/>
          <a:chOff x="0" y="0"/>
          <a:chExt cx="0" cy="0"/>
        </a:xfrm>
      </p:grpSpPr>
      <p:sp>
        <p:nvSpPr>
          <p:cNvPr id="863" name="Google Shape;863;p10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4" name="Google Shape;864;p106"/>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65" name="Google Shape;865;p1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6" name="Google Shape;866;p10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67" name="Google Shape;867;p10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868" name="Shape 868"/>
        <p:cNvGrpSpPr/>
        <p:nvPr/>
      </p:nvGrpSpPr>
      <p:grpSpPr>
        <a:xfrm>
          <a:off x="0" y="0"/>
          <a:ext cx="0" cy="0"/>
          <a:chOff x="0" y="0"/>
          <a:chExt cx="0" cy="0"/>
        </a:xfrm>
      </p:grpSpPr>
      <p:sp>
        <p:nvSpPr>
          <p:cNvPr id="869" name="Google Shape;869;p107"/>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0" name="Google Shape;870;p107"/>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71" name="Google Shape;871;p1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2" name="Google Shape;872;p10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73" name="Google Shape;873;p10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874" name="Shape 874"/>
        <p:cNvGrpSpPr/>
        <p:nvPr/>
      </p:nvGrpSpPr>
      <p:grpSpPr>
        <a:xfrm>
          <a:off x="0" y="0"/>
          <a:ext cx="0" cy="0"/>
          <a:chOff x="0" y="0"/>
          <a:chExt cx="0" cy="0"/>
        </a:xfrm>
      </p:grpSpPr>
      <p:sp>
        <p:nvSpPr>
          <p:cNvPr id="875" name="Google Shape;875;p10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6" name="Google Shape;876;p108"/>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77" name="Google Shape;877;p108"/>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78" name="Google Shape;878;p10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9" name="Google Shape;879;p10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80" name="Google Shape;880;p10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897" name="Shape 897"/>
        <p:cNvGrpSpPr/>
        <p:nvPr/>
      </p:nvGrpSpPr>
      <p:grpSpPr>
        <a:xfrm>
          <a:off x="0" y="0"/>
          <a:ext cx="0" cy="0"/>
          <a:chOff x="0" y="0"/>
          <a:chExt cx="0" cy="0"/>
        </a:xfrm>
      </p:grpSpPr>
      <p:sp>
        <p:nvSpPr>
          <p:cNvPr id="898" name="Google Shape;898;p11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99" name="Google Shape;899;p110"/>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rtl="0" algn="l">
              <a:lnSpc>
                <a:spcPct val="100000"/>
              </a:lnSpc>
              <a:spcBef>
                <a:spcPts val="360"/>
              </a:spcBef>
              <a:spcAft>
                <a:spcPts val="0"/>
              </a:spcAft>
              <a:buSzPts val="1350"/>
              <a:buChar char="■"/>
              <a:defRPr/>
            </a:lvl1pPr>
            <a:lvl2pPr indent="-320040" lvl="1" marL="914400" rtl="0" algn="l">
              <a:lnSpc>
                <a:spcPct val="100000"/>
              </a:lnSpc>
              <a:spcBef>
                <a:spcPts val="360"/>
              </a:spcBef>
              <a:spcAft>
                <a:spcPts val="0"/>
              </a:spcAft>
              <a:buSzPts val="1440"/>
              <a:buChar char="◻"/>
              <a:defRPr/>
            </a:lvl2pPr>
            <a:lvl3pPr indent="-302894" lvl="2" marL="1371600" rtl="0" algn="l">
              <a:lnSpc>
                <a:spcPct val="100000"/>
              </a:lnSpc>
              <a:spcBef>
                <a:spcPts val="360"/>
              </a:spcBef>
              <a:spcAft>
                <a:spcPts val="0"/>
              </a:spcAft>
              <a:buSzPts val="1170"/>
              <a:buChar char="■"/>
              <a:defRPr/>
            </a:lvl3pPr>
            <a:lvl4pPr indent="-308610" lvl="3" marL="1828800" rtl="0" algn="l">
              <a:lnSpc>
                <a:spcPct val="100000"/>
              </a:lnSpc>
              <a:spcBef>
                <a:spcPts val="360"/>
              </a:spcBef>
              <a:spcAft>
                <a:spcPts val="0"/>
              </a:spcAft>
              <a:buSzPts val="126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900" name="Google Shape;900;p11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01" name="Google Shape;901;p11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02" name="Google Shape;902;p11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903" name="Shape 903"/>
        <p:cNvGrpSpPr/>
        <p:nvPr/>
      </p:nvGrpSpPr>
      <p:grpSpPr>
        <a:xfrm>
          <a:off x="0" y="0"/>
          <a:ext cx="0" cy="0"/>
          <a:chOff x="0" y="0"/>
          <a:chExt cx="0" cy="0"/>
        </a:xfrm>
      </p:grpSpPr>
      <p:sp>
        <p:nvSpPr>
          <p:cNvPr id="904" name="Google Shape;904;p11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05" name="Google Shape;905;p11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06" name="Google Shape;906;p11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907" name="Shape 907"/>
        <p:cNvGrpSpPr/>
        <p:nvPr/>
      </p:nvGrpSpPr>
      <p:grpSpPr>
        <a:xfrm>
          <a:off x="0" y="0"/>
          <a:ext cx="0" cy="0"/>
          <a:chOff x="0" y="0"/>
          <a:chExt cx="0" cy="0"/>
        </a:xfrm>
      </p:grpSpPr>
      <p:sp>
        <p:nvSpPr>
          <p:cNvPr id="908" name="Google Shape;908;p11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09" name="Google Shape;909;p112"/>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rtl="0" algn="l">
              <a:lnSpc>
                <a:spcPct val="100000"/>
              </a:lnSpc>
              <a:spcBef>
                <a:spcPts val="360"/>
              </a:spcBef>
              <a:spcAft>
                <a:spcPts val="0"/>
              </a:spcAft>
              <a:buSzPts val="1350"/>
              <a:buChar char="■"/>
              <a:defRPr/>
            </a:lvl1pPr>
            <a:lvl2pPr indent="-320040" lvl="1" marL="914400" rtl="0" algn="l">
              <a:lnSpc>
                <a:spcPct val="100000"/>
              </a:lnSpc>
              <a:spcBef>
                <a:spcPts val="360"/>
              </a:spcBef>
              <a:spcAft>
                <a:spcPts val="0"/>
              </a:spcAft>
              <a:buSzPts val="1440"/>
              <a:buChar char="◻"/>
              <a:defRPr/>
            </a:lvl2pPr>
            <a:lvl3pPr indent="-302894" lvl="2" marL="1371600" rtl="0" algn="l">
              <a:lnSpc>
                <a:spcPct val="100000"/>
              </a:lnSpc>
              <a:spcBef>
                <a:spcPts val="360"/>
              </a:spcBef>
              <a:spcAft>
                <a:spcPts val="0"/>
              </a:spcAft>
              <a:buSzPts val="1170"/>
              <a:buChar char="■"/>
              <a:defRPr/>
            </a:lvl3pPr>
            <a:lvl4pPr indent="-308610" lvl="3" marL="1828800" rtl="0" algn="l">
              <a:lnSpc>
                <a:spcPct val="100000"/>
              </a:lnSpc>
              <a:spcBef>
                <a:spcPts val="360"/>
              </a:spcBef>
              <a:spcAft>
                <a:spcPts val="0"/>
              </a:spcAft>
              <a:buSzPts val="126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910" name="Google Shape;910;p112"/>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rtl="0" algn="l">
              <a:lnSpc>
                <a:spcPct val="100000"/>
              </a:lnSpc>
              <a:spcBef>
                <a:spcPts val="360"/>
              </a:spcBef>
              <a:spcAft>
                <a:spcPts val="0"/>
              </a:spcAft>
              <a:buSzPts val="1350"/>
              <a:buChar char="■"/>
              <a:defRPr/>
            </a:lvl1pPr>
            <a:lvl2pPr indent="-320040" lvl="1" marL="914400" rtl="0" algn="l">
              <a:lnSpc>
                <a:spcPct val="100000"/>
              </a:lnSpc>
              <a:spcBef>
                <a:spcPts val="360"/>
              </a:spcBef>
              <a:spcAft>
                <a:spcPts val="0"/>
              </a:spcAft>
              <a:buSzPts val="1440"/>
              <a:buChar char="◻"/>
              <a:defRPr/>
            </a:lvl2pPr>
            <a:lvl3pPr indent="-302894" lvl="2" marL="1371600" rtl="0" algn="l">
              <a:lnSpc>
                <a:spcPct val="100000"/>
              </a:lnSpc>
              <a:spcBef>
                <a:spcPts val="360"/>
              </a:spcBef>
              <a:spcAft>
                <a:spcPts val="0"/>
              </a:spcAft>
              <a:buSzPts val="1170"/>
              <a:buChar char="■"/>
              <a:defRPr/>
            </a:lvl3pPr>
            <a:lvl4pPr indent="-308610" lvl="3" marL="1828800" rtl="0" algn="l">
              <a:lnSpc>
                <a:spcPct val="100000"/>
              </a:lnSpc>
              <a:spcBef>
                <a:spcPts val="360"/>
              </a:spcBef>
              <a:spcAft>
                <a:spcPts val="0"/>
              </a:spcAft>
              <a:buSzPts val="126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911" name="Google Shape;911;p11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12" name="Google Shape;912;p11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13" name="Google Shape;913;p11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theme" Target="../theme/theme5.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84.xml"/><Relationship Id="rId10" Type="http://schemas.openxmlformats.org/officeDocument/2006/relationships/slideLayout" Target="../slideLayouts/slideLayout83.xml"/><Relationship Id="rId12" Type="http://schemas.openxmlformats.org/officeDocument/2006/relationships/theme" Target="../theme/theme14.xml"/><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95.xml"/><Relationship Id="rId10" Type="http://schemas.openxmlformats.org/officeDocument/2006/relationships/slideLayout" Target="../slideLayouts/slideLayout94.xml"/><Relationship Id="rId13" Type="http://schemas.openxmlformats.org/officeDocument/2006/relationships/theme" Target="../theme/theme10.xml"/><Relationship Id="rId12" Type="http://schemas.openxmlformats.org/officeDocument/2006/relationships/slideLayout" Target="../slideLayouts/slideLayout96.xml"/><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9" Type="http://schemas.openxmlformats.org/officeDocument/2006/relationships/slideLayout" Target="../slideLayouts/slideLayout93.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07.xml"/><Relationship Id="rId10" Type="http://schemas.openxmlformats.org/officeDocument/2006/relationships/slideLayout" Target="../slideLayouts/slideLayout106.xml"/><Relationship Id="rId12" Type="http://schemas.openxmlformats.org/officeDocument/2006/relationships/theme" Target="../theme/theme7.xml"/><Relationship Id="rId1" Type="http://schemas.openxmlformats.org/officeDocument/2006/relationships/slideLayout" Target="../slideLayouts/slideLayout97.xml"/><Relationship Id="rId2" Type="http://schemas.openxmlformats.org/officeDocument/2006/relationships/slideLayout" Target="../slideLayouts/slideLayout98.xml"/><Relationship Id="rId3" Type="http://schemas.openxmlformats.org/officeDocument/2006/relationships/slideLayout" Target="../slideLayouts/slideLayout99.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5" Type="http://schemas.openxmlformats.org/officeDocument/2006/relationships/slideLayout" Target="../slideLayouts/slideLayout101.xml"/><Relationship Id="rId6" Type="http://schemas.openxmlformats.org/officeDocument/2006/relationships/slideLayout" Target="../slideLayouts/slideLayout102.xml"/><Relationship Id="rId7" Type="http://schemas.openxmlformats.org/officeDocument/2006/relationships/slideLayout" Target="../slideLayouts/slideLayout103.xml"/><Relationship Id="rId8" Type="http://schemas.openxmlformats.org/officeDocument/2006/relationships/slideLayout" Target="../slideLayouts/slideLayout104.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18.xml"/><Relationship Id="rId10" Type="http://schemas.openxmlformats.org/officeDocument/2006/relationships/slideLayout" Target="../slideLayouts/slideLayout117.xml"/><Relationship Id="rId12" Type="http://schemas.openxmlformats.org/officeDocument/2006/relationships/theme" Target="../theme/theme6.xml"/><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12.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5.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1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8.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2" Type="http://schemas.openxmlformats.org/officeDocument/2006/relationships/theme" Target="../theme/theme1.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58.xml"/><Relationship Id="rId10" Type="http://schemas.openxmlformats.org/officeDocument/2006/relationships/slideLayout" Target="../slideLayouts/slideLayout57.xml"/><Relationship Id="rId13" Type="http://schemas.openxmlformats.org/officeDocument/2006/relationships/theme" Target="../theme/theme9.xml"/><Relationship Id="rId12" Type="http://schemas.openxmlformats.org/officeDocument/2006/relationships/slideLayout" Target="../slideLayouts/slideLayout59.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70.xml"/><Relationship Id="rId10" Type="http://schemas.openxmlformats.org/officeDocument/2006/relationships/slideLayout" Target="../slideLayouts/slideLayout69.xml"/><Relationship Id="rId13" Type="http://schemas.openxmlformats.org/officeDocument/2006/relationships/theme" Target="../theme/theme3.xml"/><Relationship Id="rId12" Type="http://schemas.openxmlformats.org/officeDocument/2006/relationships/slideLayout" Target="../slideLayouts/slideLayout71.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0"/>
            <a:ext cx="9143999" cy="6858000"/>
            <a:chOff x="0" y="0"/>
            <a:chExt cx="9143999" cy="6858000"/>
          </a:xfrm>
        </p:grpSpPr>
        <p:sp>
          <p:nvSpPr>
            <p:cNvPr id="11" name="Google Shape;11;p1"/>
            <p:cNvSpPr txBox="1"/>
            <p:nvPr/>
          </p:nvSpPr>
          <p:spPr>
            <a:xfrm>
              <a:off x="0" y="0"/>
              <a:ext cx="3505200" cy="68580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 name="Google Shape;12;p1"/>
            <p:cNvSpPr txBox="1"/>
            <p:nvPr/>
          </p:nvSpPr>
          <p:spPr>
            <a:xfrm>
              <a:off x="1716087" y="1690687"/>
              <a:ext cx="7427912" cy="253365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13" name="Google Shape;13;p1"/>
            <p:cNvGrpSpPr/>
            <p:nvPr/>
          </p:nvGrpSpPr>
          <p:grpSpPr>
            <a:xfrm>
              <a:off x="0" y="1066800"/>
              <a:ext cx="2867024" cy="3157537"/>
              <a:chOff x="0" y="1066800"/>
              <a:chExt cx="2867024" cy="3157537"/>
            </a:xfrm>
          </p:grpSpPr>
          <p:sp>
            <p:nvSpPr>
              <p:cNvPr id="14" name="Google Shape;14;p1"/>
              <p:cNvSpPr txBox="1"/>
              <p:nvPr/>
            </p:nvSpPr>
            <p:spPr>
              <a:xfrm>
                <a:off x="573087" y="3582987"/>
                <a:ext cx="576262" cy="64135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5" name="Google Shape;15;p1"/>
              <p:cNvSpPr txBox="1"/>
              <p:nvPr/>
            </p:nvSpPr>
            <p:spPr>
              <a:xfrm>
                <a:off x="1716087" y="1690687"/>
                <a:ext cx="574675" cy="64293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6" name="Google Shape;16;p1"/>
              <p:cNvSpPr txBox="1"/>
              <p:nvPr/>
            </p:nvSpPr>
            <p:spPr>
              <a:xfrm>
                <a:off x="2281237" y="1066800"/>
                <a:ext cx="585787" cy="6350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7" name="Google Shape;17;p1"/>
              <p:cNvSpPr txBox="1"/>
              <p:nvPr/>
            </p:nvSpPr>
            <p:spPr>
              <a:xfrm>
                <a:off x="1141412" y="3582987"/>
                <a:ext cx="584200" cy="64135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8" name="Google Shape;18;p1"/>
              <p:cNvSpPr txBox="1"/>
              <p:nvPr/>
            </p:nvSpPr>
            <p:spPr>
              <a:xfrm>
                <a:off x="2281237" y="1690687"/>
                <a:ext cx="585787" cy="64293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9" name="Google Shape;19;p1"/>
              <p:cNvSpPr txBox="1"/>
              <p:nvPr/>
            </p:nvSpPr>
            <p:spPr>
              <a:xfrm>
                <a:off x="1141412" y="2324100"/>
                <a:ext cx="584200" cy="633412"/>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0" name="Google Shape;20;p1"/>
              <p:cNvSpPr txBox="1"/>
              <p:nvPr/>
            </p:nvSpPr>
            <p:spPr>
              <a:xfrm>
                <a:off x="0" y="2324100"/>
                <a:ext cx="582612" cy="633412"/>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1" name="Google Shape;21;p1"/>
              <p:cNvSpPr txBox="1"/>
              <p:nvPr/>
            </p:nvSpPr>
            <p:spPr>
              <a:xfrm>
                <a:off x="1716087" y="2324100"/>
                <a:ext cx="574675" cy="633412"/>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2" name="Google Shape;22;p1"/>
              <p:cNvSpPr txBox="1"/>
              <p:nvPr/>
            </p:nvSpPr>
            <p:spPr>
              <a:xfrm>
                <a:off x="573087" y="2947987"/>
                <a:ext cx="576262" cy="64452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3" name="Google Shape;23;p1"/>
              <p:cNvSpPr txBox="1"/>
              <p:nvPr/>
            </p:nvSpPr>
            <p:spPr>
              <a:xfrm>
                <a:off x="1141412" y="2947987"/>
                <a:ext cx="584200" cy="64452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24" name="Google Shape;24;p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25" name="Google Shape;25;p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6" name="Google Shape;26;p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7" name="Google Shape;27;p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8" name="Google Shape;28;p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3" name="Shape 663"/>
        <p:cNvGrpSpPr/>
        <p:nvPr/>
      </p:nvGrpSpPr>
      <p:grpSpPr>
        <a:xfrm>
          <a:off x="0" y="0"/>
          <a:ext cx="0" cy="0"/>
          <a:chOff x="0" y="0"/>
          <a:chExt cx="0" cy="0"/>
        </a:xfrm>
      </p:grpSpPr>
      <p:grpSp>
        <p:nvGrpSpPr>
          <p:cNvPr id="664" name="Google Shape;664;p82"/>
          <p:cNvGrpSpPr/>
          <p:nvPr/>
        </p:nvGrpSpPr>
        <p:grpSpPr>
          <a:xfrm>
            <a:off x="0" y="0"/>
            <a:ext cx="9336088" cy="6667500"/>
            <a:chOff x="0" y="0"/>
            <a:chExt cx="5881" cy="4200"/>
          </a:xfrm>
        </p:grpSpPr>
        <p:sp>
          <p:nvSpPr>
            <p:cNvPr id="665" name="Google Shape;665;p82"/>
            <p:cNvSpPr txBox="1"/>
            <p:nvPr/>
          </p:nvSpPr>
          <p:spPr>
            <a:xfrm>
              <a:off x="0" y="0"/>
              <a:ext cx="2100" cy="42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66" name="Google Shape;666;p82"/>
            <p:cNvSpPr txBox="1"/>
            <p:nvPr/>
          </p:nvSpPr>
          <p:spPr>
            <a:xfrm>
              <a:off x="1081" y="1065"/>
              <a:ext cx="48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667" name="Google Shape;667;p82"/>
            <p:cNvGrpSpPr/>
            <p:nvPr/>
          </p:nvGrpSpPr>
          <p:grpSpPr>
            <a:xfrm>
              <a:off x="0" y="672"/>
              <a:ext cx="1737" cy="1885"/>
              <a:chOff x="0" y="672"/>
              <a:chExt cx="1737" cy="1885"/>
            </a:xfrm>
          </p:grpSpPr>
          <p:sp>
            <p:nvSpPr>
              <p:cNvPr id="668" name="Google Shape;668;p82"/>
              <p:cNvSpPr txBox="1"/>
              <p:nvPr/>
            </p:nvSpPr>
            <p:spPr>
              <a:xfrm>
                <a:off x="361" y="22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69" name="Google Shape;669;p82"/>
              <p:cNvSpPr txBox="1"/>
              <p:nvPr/>
            </p:nvSpPr>
            <p:spPr>
              <a:xfrm>
                <a:off x="1081" y="1065"/>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70" name="Google Shape;670;p82"/>
              <p:cNvSpPr txBox="1"/>
              <p:nvPr/>
            </p:nvSpPr>
            <p:spPr>
              <a:xfrm>
                <a:off x="1437" y="672"/>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71" name="Google Shape;671;p82"/>
              <p:cNvSpPr txBox="1"/>
              <p:nvPr/>
            </p:nvSpPr>
            <p:spPr>
              <a:xfrm>
                <a:off x="719" y="2257"/>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72" name="Google Shape;672;p82"/>
              <p:cNvSpPr txBox="1"/>
              <p:nvPr/>
            </p:nvSpPr>
            <p:spPr>
              <a:xfrm>
                <a:off x="1437" y="1065"/>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73" name="Google Shape;673;p82"/>
              <p:cNvSpPr txBox="1"/>
              <p:nvPr/>
            </p:nvSpPr>
            <p:spPr>
              <a:xfrm>
                <a:off x="719" y="1464"/>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74" name="Google Shape;674;p82"/>
              <p:cNvSpPr txBox="1"/>
              <p:nvPr/>
            </p:nvSpPr>
            <p:spPr>
              <a:xfrm>
                <a:off x="0" y="1464"/>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75" name="Google Shape;675;p82"/>
              <p:cNvSpPr txBox="1"/>
              <p:nvPr/>
            </p:nvSpPr>
            <p:spPr>
              <a:xfrm>
                <a:off x="1081" y="1464"/>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76" name="Google Shape;676;p82"/>
              <p:cNvSpPr txBox="1"/>
              <p:nvPr/>
            </p:nvSpPr>
            <p:spPr>
              <a:xfrm>
                <a:off x="361" y="1857"/>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77" name="Google Shape;677;p82"/>
              <p:cNvSpPr txBox="1"/>
              <p:nvPr/>
            </p:nvSpPr>
            <p:spPr>
              <a:xfrm>
                <a:off x="719" y="18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678" name="Google Shape;678;p8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679" name="Google Shape;679;p82"/>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680" name="Google Shape;680;p8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681" name="Google Shape;681;p8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682" name="Google Shape;682;p8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0"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9" name="Shape 689"/>
        <p:cNvGrpSpPr/>
        <p:nvPr/>
      </p:nvGrpSpPr>
      <p:grpSpPr>
        <a:xfrm>
          <a:off x="0" y="0"/>
          <a:ext cx="0" cy="0"/>
          <a:chOff x="0" y="0"/>
          <a:chExt cx="0" cy="0"/>
        </a:xfrm>
      </p:grpSpPr>
      <p:sp>
        <p:nvSpPr>
          <p:cNvPr id="690" name="Google Shape;690;p8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691" name="Google Shape;691;p8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692" name="Google Shape;692;p84"/>
          <p:cNvGrpSpPr/>
          <p:nvPr/>
        </p:nvGrpSpPr>
        <p:grpSpPr>
          <a:xfrm>
            <a:off x="0" y="0"/>
            <a:ext cx="8985250" cy="611188"/>
            <a:chOff x="0" y="0"/>
            <a:chExt cx="5660" cy="385"/>
          </a:xfrm>
        </p:grpSpPr>
        <p:sp>
          <p:nvSpPr>
            <p:cNvPr id="693" name="Google Shape;693;p84"/>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94" name="Google Shape;694;p84"/>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95" name="Google Shape;695;p84"/>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96" name="Google Shape;696;p84"/>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97" name="Google Shape;697;p84"/>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98" name="Google Shape;698;p84"/>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99" name="Google Shape;699;p84"/>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00" name="Google Shape;700;p84"/>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01" name="Google Shape;701;p84"/>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702" name="Google Shape;702;p8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703" name="Google Shape;703;p8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04" name="Google Shape;704;p8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5" name="Shape 775"/>
        <p:cNvGrpSpPr/>
        <p:nvPr/>
      </p:nvGrpSpPr>
      <p:grpSpPr>
        <a:xfrm>
          <a:off x="0" y="0"/>
          <a:ext cx="0" cy="0"/>
          <a:chOff x="0" y="0"/>
          <a:chExt cx="0" cy="0"/>
        </a:xfrm>
      </p:grpSpPr>
      <p:sp>
        <p:nvSpPr>
          <p:cNvPr id="776" name="Google Shape;776;p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7" name="Google Shape;777;p9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778" name="Google Shape;778;p96"/>
          <p:cNvGrpSpPr/>
          <p:nvPr/>
        </p:nvGrpSpPr>
        <p:grpSpPr>
          <a:xfrm>
            <a:off x="0" y="0"/>
            <a:ext cx="9144000" cy="546100"/>
            <a:chOff x="0" y="0"/>
            <a:chExt cx="5760" cy="344"/>
          </a:xfrm>
        </p:grpSpPr>
        <p:sp>
          <p:nvSpPr>
            <p:cNvPr id="779" name="Google Shape;779;p96"/>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780" name="Google Shape;780;p96"/>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781" name="Google Shape;781;p96"/>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782" name="Google Shape;782;p96"/>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783" name="Google Shape;783;p96"/>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784" name="Google Shape;784;p96"/>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785" name="Google Shape;785;p96"/>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786" name="Google Shape;786;p96"/>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787" name="Google Shape;787;p96"/>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788" name="Google Shape;788;p9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789" name="Google Shape;789;p9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90" name="Google Shape;790;p9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1" name="Shape 881"/>
        <p:cNvGrpSpPr/>
        <p:nvPr/>
      </p:nvGrpSpPr>
      <p:grpSpPr>
        <a:xfrm>
          <a:off x="0" y="0"/>
          <a:ext cx="0" cy="0"/>
          <a:chOff x="0" y="0"/>
          <a:chExt cx="0" cy="0"/>
        </a:xfrm>
      </p:grpSpPr>
      <p:sp>
        <p:nvSpPr>
          <p:cNvPr id="882" name="Google Shape;882;p10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883" name="Google Shape;883;p10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884" name="Google Shape;884;p109"/>
          <p:cNvGrpSpPr/>
          <p:nvPr/>
        </p:nvGrpSpPr>
        <p:grpSpPr>
          <a:xfrm>
            <a:off x="0" y="0"/>
            <a:ext cx="8985250" cy="611188"/>
            <a:chOff x="0" y="0"/>
            <a:chExt cx="5660" cy="385"/>
          </a:xfrm>
        </p:grpSpPr>
        <p:sp>
          <p:nvSpPr>
            <p:cNvPr id="885" name="Google Shape;885;p109"/>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86" name="Google Shape;886;p109"/>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87" name="Google Shape;887;p109"/>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88" name="Google Shape;888;p109"/>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89" name="Google Shape;889;p109"/>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90" name="Google Shape;890;p109"/>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91" name="Google Shape;891;p109"/>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92" name="Google Shape;892;p109"/>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93" name="Google Shape;893;p109"/>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894" name="Google Shape;894;p10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895" name="Google Shape;895;p109"/>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896" name="Google Shape;896;p10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7" name="Shape 967"/>
        <p:cNvGrpSpPr/>
        <p:nvPr/>
      </p:nvGrpSpPr>
      <p:grpSpPr>
        <a:xfrm>
          <a:off x="0" y="0"/>
          <a:ext cx="0" cy="0"/>
          <a:chOff x="0" y="0"/>
          <a:chExt cx="0" cy="0"/>
        </a:xfrm>
      </p:grpSpPr>
      <p:sp>
        <p:nvSpPr>
          <p:cNvPr id="968" name="Google Shape;968;p12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969" name="Google Shape;969;p12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970" name="Google Shape;970;p121"/>
          <p:cNvGrpSpPr/>
          <p:nvPr/>
        </p:nvGrpSpPr>
        <p:grpSpPr>
          <a:xfrm>
            <a:off x="0" y="0"/>
            <a:ext cx="8985250" cy="611188"/>
            <a:chOff x="0" y="0"/>
            <a:chExt cx="5660" cy="385"/>
          </a:xfrm>
        </p:grpSpPr>
        <p:sp>
          <p:nvSpPr>
            <p:cNvPr id="971" name="Google Shape;971;p121"/>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972" name="Google Shape;972;p121"/>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973" name="Google Shape;973;p121"/>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974" name="Google Shape;974;p121"/>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975" name="Google Shape;975;p121"/>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976" name="Google Shape;976;p121"/>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977" name="Google Shape;977;p121"/>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978" name="Google Shape;978;p121"/>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979" name="Google Shape;979;p121"/>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980" name="Google Shape;980;p12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981" name="Google Shape;981;p12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982" name="Google Shape;982;p12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 name="Shape 35"/>
        <p:cNvGrpSpPr/>
        <p:nvPr/>
      </p:nvGrpSpPr>
      <p:grpSpPr>
        <a:xfrm>
          <a:off x="0" y="0"/>
          <a:ext cx="0" cy="0"/>
          <a:chOff x="0" y="0"/>
          <a:chExt cx="0" cy="0"/>
        </a:xfrm>
      </p:grpSpPr>
      <p:sp>
        <p:nvSpPr>
          <p:cNvPr id="36" name="Google Shape;36;p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7" name="Google Shape;37;p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38" name="Google Shape;38;p3"/>
          <p:cNvGrpSpPr/>
          <p:nvPr/>
        </p:nvGrpSpPr>
        <p:grpSpPr>
          <a:xfrm>
            <a:off x="0" y="0"/>
            <a:ext cx="8985250" cy="611188"/>
            <a:chOff x="0" y="0"/>
            <a:chExt cx="5660" cy="385"/>
          </a:xfrm>
        </p:grpSpPr>
        <p:sp>
          <p:nvSpPr>
            <p:cNvPr id="39" name="Google Shape;39;p3"/>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0" name="Google Shape;40;p3"/>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1" name="Google Shape;41;p3"/>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2" name="Google Shape;42;p3"/>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 name="Google Shape;43;p3"/>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 name="Google Shape;44;p3"/>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5" name="Google Shape;45;p3"/>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6" name="Google Shape;46;p3"/>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 name="Google Shape;47;p3"/>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8" name="Google Shape;48;p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49" name="Google Shape;49;p3"/>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0" name="Google Shape;50;p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1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123" name="Google Shape;123;p1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grpSp>
        <p:nvGrpSpPr>
          <p:cNvPr id="124" name="Google Shape;124;p15"/>
          <p:cNvGrpSpPr/>
          <p:nvPr/>
        </p:nvGrpSpPr>
        <p:grpSpPr>
          <a:xfrm>
            <a:off x="0" y="0"/>
            <a:ext cx="9144000" cy="546100"/>
            <a:chOff x="0" y="0"/>
            <a:chExt cx="9144000" cy="546100"/>
          </a:xfrm>
        </p:grpSpPr>
        <p:sp>
          <p:nvSpPr>
            <p:cNvPr id="125" name="Google Shape;125;p15"/>
            <p:cNvSpPr txBox="1"/>
            <p:nvPr/>
          </p:nvSpPr>
          <p:spPr>
            <a:xfrm>
              <a:off x="0" y="0"/>
              <a:ext cx="285750" cy="5334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6" name="Google Shape;126;p15"/>
            <p:cNvSpPr txBox="1"/>
            <p:nvPr/>
          </p:nvSpPr>
          <p:spPr>
            <a:xfrm>
              <a:off x="412750" y="134937"/>
              <a:ext cx="8731250" cy="274637"/>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7" name="Google Shape;127;p15"/>
            <p:cNvSpPr txBox="1"/>
            <p:nvPr/>
          </p:nvSpPr>
          <p:spPr>
            <a:xfrm>
              <a:off x="409575" y="134937"/>
              <a:ext cx="138112" cy="1412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8" name="Google Shape;128;p15"/>
            <p:cNvSpPr txBox="1"/>
            <p:nvPr/>
          </p:nvSpPr>
          <p:spPr>
            <a:xfrm>
              <a:off x="547687" y="0"/>
              <a:ext cx="139700" cy="138112"/>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9" name="Google Shape;129;p15"/>
            <p:cNvSpPr txBox="1"/>
            <p:nvPr/>
          </p:nvSpPr>
          <p:spPr>
            <a:xfrm>
              <a:off x="547687" y="134937"/>
              <a:ext cx="139700" cy="1412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30" name="Google Shape;130;p15"/>
            <p:cNvSpPr txBox="1"/>
            <p:nvPr/>
          </p:nvSpPr>
          <p:spPr>
            <a:xfrm>
              <a:off x="274637" y="274637"/>
              <a:ext cx="136525" cy="138112"/>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31" name="Google Shape;131;p15"/>
            <p:cNvSpPr txBox="1"/>
            <p:nvPr/>
          </p:nvSpPr>
          <p:spPr>
            <a:xfrm>
              <a:off x="131762" y="136525"/>
              <a:ext cx="141287" cy="138112"/>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32" name="Google Shape;132;p15"/>
            <p:cNvSpPr txBox="1"/>
            <p:nvPr/>
          </p:nvSpPr>
          <p:spPr>
            <a:xfrm>
              <a:off x="409575" y="271462"/>
              <a:ext cx="138112" cy="138112"/>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33" name="Google Shape;133;p15"/>
            <p:cNvSpPr txBox="1"/>
            <p:nvPr/>
          </p:nvSpPr>
          <p:spPr>
            <a:xfrm>
              <a:off x="274637" y="409575"/>
              <a:ext cx="136525" cy="13652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134" name="Google Shape;134;p1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135" name="Google Shape;135;p15"/>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36" name="Google Shape;136;p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grpSp>
        <p:nvGrpSpPr>
          <p:cNvPr id="208" name="Google Shape;208;p27"/>
          <p:cNvGrpSpPr/>
          <p:nvPr/>
        </p:nvGrpSpPr>
        <p:grpSpPr>
          <a:xfrm>
            <a:off x="0" y="0"/>
            <a:ext cx="9144000" cy="6858000"/>
            <a:chOff x="0" y="0"/>
            <a:chExt cx="5760" cy="4320"/>
          </a:xfrm>
        </p:grpSpPr>
        <p:sp>
          <p:nvSpPr>
            <p:cNvPr id="209" name="Google Shape;209;p27"/>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10" name="Google Shape;210;p27"/>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211" name="Google Shape;211;p27"/>
            <p:cNvGrpSpPr/>
            <p:nvPr/>
          </p:nvGrpSpPr>
          <p:grpSpPr>
            <a:xfrm>
              <a:off x="0" y="672"/>
              <a:ext cx="1806" cy="1989"/>
              <a:chOff x="0" y="672"/>
              <a:chExt cx="1806" cy="1989"/>
            </a:xfrm>
          </p:grpSpPr>
          <p:sp>
            <p:nvSpPr>
              <p:cNvPr id="212" name="Google Shape;212;p27"/>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13" name="Google Shape;213;p27"/>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14" name="Google Shape;214;p27"/>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15" name="Google Shape;215;p27"/>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16" name="Google Shape;216;p27"/>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17" name="Google Shape;217;p27"/>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18" name="Google Shape;218;p27"/>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19" name="Google Shape;219;p27"/>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20" name="Google Shape;220;p27"/>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21" name="Google Shape;221;p27"/>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222" name="Google Shape;222;p2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223" name="Google Shape;223;p27"/>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24" name="Google Shape;224;p2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25" name="Google Shape;225;p2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26" name="Google Shape;226;p2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1"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2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5" name="Google Shape;235;p2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236" name="Google Shape;236;p29"/>
          <p:cNvGrpSpPr/>
          <p:nvPr/>
        </p:nvGrpSpPr>
        <p:grpSpPr>
          <a:xfrm>
            <a:off x="0" y="0"/>
            <a:ext cx="8985250" cy="611188"/>
            <a:chOff x="0" y="0"/>
            <a:chExt cx="5660" cy="385"/>
          </a:xfrm>
        </p:grpSpPr>
        <p:sp>
          <p:nvSpPr>
            <p:cNvPr id="237" name="Google Shape;237;p29"/>
            <p:cNvSpPr/>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8" name="Google Shape;238;p29"/>
            <p:cNvSpPr/>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9" name="Google Shape;239;p29"/>
            <p:cNvSpPr/>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240" name="Google Shape;240;p29"/>
            <p:cNvSpPr/>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241" name="Google Shape;241;p29"/>
            <p:cNvSpPr/>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242" name="Google Shape;242;p29"/>
            <p:cNvSpPr/>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243" name="Google Shape;243;p29"/>
            <p:cNvSpPr/>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4" name="Google Shape;244;p29"/>
            <p:cNvSpPr/>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245" name="Google Shape;245;p29"/>
            <p:cNvSpPr/>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246" name="Google Shape;246;p2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247" name="Google Shape;247;p29"/>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48" name="Google Shape;248;p2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9" name="Shape 339"/>
        <p:cNvGrpSpPr/>
        <p:nvPr/>
      </p:nvGrpSpPr>
      <p:grpSpPr>
        <a:xfrm>
          <a:off x="0" y="0"/>
          <a:ext cx="0" cy="0"/>
          <a:chOff x="0" y="0"/>
          <a:chExt cx="0" cy="0"/>
        </a:xfrm>
      </p:grpSpPr>
      <p:sp>
        <p:nvSpPr>
          <p:cNvPr id="340" name="Google Shape;340;p4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41" name="Google Shape;341;p4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342" name="Google Shape;342;p42"/>
          <p:cNvGrpSpPr/>
          <p:nvPr/>
        </p:nvGrpSpPr>
        <p:grpSpPr>
          <a:xfrm>
            <a:off x="0" y="0"/>
            <a:ext cx="9144000" cy="546100"/>
            <a:chOff x="0" y="0"/>
            <a:chExt cx="5760" cy="344"/>
          </a:xfrm>
        </p:grpSpPr>
        <p:sp>
          <p:nvSpPr>
            <p:cNvPr id="343" name="Google Shape;343;p42"/>
            <p:cNvSpPr txBox="1"/>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44" name="Google Shape;344;p42"/>
            <p:cNvSpPr txBox="1"/>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45" name="Google Shape;345;p42"/>
            <p:cNvSpPr txBox="1"/>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46" name="Google Shape;346;p42"/>
            <p:cNvSpPr txBox="1"/>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47" name="Google Shape;347;p42"/>
            <p:cNvSpPr txBox="1"/>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48" name="Google Shape;348;p42"/>
            <p:cNvSpPr txBox="1"/>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49" name="Google Shape;349;p42"/>
            <p:cNvSpPr txBox="1"/>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50" name="Google Shape;350;p42"/>
            <p:cNvSpPr txBox="1"/>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51" name="Google Shape;351;p42"/>
            <p:cNvSpPr txBox="1"/>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352" name="Google Shape;352;p4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353" name="Google Shape;353;p42"/>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354" name="Google Shape;354;p4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 name="Shape 425"/>
        <p:cNvGrpSpPr/>
        <p:nvPr/>
      </p:nvGrpSpPr>
      <p:grpSpPr>
        <a:xfrm>
          <a:off x="0" y="0"/>
          <a:ext cx="0" cy="0"/>
          <a:chOff x="0" y="0"/>
          <a:chExt cx="0" cy="0"/>
        </a:xfrm>
      </p:grpSpPr>
      <p:sp>
        <p:nvSpPr>
          <p:cNvPr id="426" name="Google Shape;426;p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428" name="Google Shape;428;p54"/>
          <p:cNvGrpSpPr/>
          <p:nvPr/>
        </p:nvGrpSpPr>
        <p:grpSpPr>
          <a:xfrm>
            <a:off x="0" y="0"/>
            <a:ext cx="9144000" cy="546100"/>
            <a:chOff x="0" y="0"/>
            <a:chExt cx="5760" cy="344"/>
          </a:xfrm>
        </p:grpSpPr>
        <p:sp>
          <p:nvSpPr>
            <p:cNvPr id="429" name="Google Shape;429;p54"/>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0" name="Google Shape;430;p54"/>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1" name="Google Shape;431;p54"/>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432" name="Google Shape;432;p54"/>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433" name="Google Shape;433;p54"/>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434" name="Google Shape;434;p54"/>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435" name="Google Shape;435;p54"/>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6" name="Google Shape;436;p54"/>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437" name="Google Shape;437;p54"/>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438" name="Google Shape;438;p5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439" name="Google Shape;439;p5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440" name="Google Shape;440;p5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 name="Shape 531"/>
        <p:cNvGrpSpPr/>
        <p:nvPr/>
      </p:nvGrpSpPr>
      <p:grpSpPr>
        <a:xfrm>
          <a:off x="0" y="0"/>
          <a:ext cx="0" cy="0"/>
          <a:chOff x="0" y="0"/>
          <a:chExt cx="0" cy="0"/>
        </a:xfrm>
      </p:grpSpPr>
      <p:sp>
        <p:nvSpPr>
          <p:cNvPr id="532" name="Google Shape;532;p6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3" name="Google Shape;533;p6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534" name="Google Shape;534;p67"/>
          <p:cNvGrpSpPr/>
          <p:nvPr/>
        </p:nvGrpSpPr>
        <p:grpSpPr>
          <a:xfrm>
            <a:off x="0" y="0"/>
            <a:ext cx="9144000" cy="546100"/>
            <a:chOff x="0" y="0"/>
            <a:chExt cx="5760" cy="344"/>
          </a:xfrm>
        </p:grpSpPr>
        <p:sp>
          <p:nvSpPr>
            <p:cNvPr id="535" name="Google Shape;535;p67"/>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6" name="Google Shape;536;p67"/>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7" name="Google Shape;537;p67"/>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538" name="Google Shape;538;p67"/>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539" name="Google Shape;539;p67"/>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540" name="Google Shape;540;p67"/>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541" name="Google Shape;541;p67"/>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42" name="Google Shape;542;p67"/>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543" name="Google Shape;543;p67"/>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544" name="Google Shape;544;p6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545" name="Google Shape;545;p67"/>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46" name="Google Shape;546;p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7" name="Shape 637"/>
        <p:cNvGrpSpPr/>
        <p:nvPr/>
      </p:nvGrpSpPr>
      <p:grpSpPr>
        <a:xfrm>
          <a:off x="0" y="0"/>
          <a:ext cx="0" cy="0"/>
          <a:chOff x="0" y="0"/>
          <a:chExt cx="0" cy="0"/>
        </a:xfrm>
      </p:grpSpPr>
      <p:grpSp>
        <p:nvGrpSpPr>
          <p:cNvPr id="638" name="Google Shape;638;p80"/>
          <p:cNvGrpSpPr/>
          <p:nvPr/>
        </p:nvGrpSpPr>
        <p:grpSpPr>
          <a:xfrm>
            <a:off x="0" y="0"/>
            <a:ext cx="9336088" cy="6667500"/>
            <a:chOff x="0" y="0"/>
            <a:chExt cx="5881" cy="4200"/>
          </a:xfrm>
        </p:grpSpPr>
        <p:sp>
          <p:nvSpPr>
            <p:cNvPr id="639" name="Google Shape;639;p80"/>
            <p:cNvSpPr txBox="1"/>
            <p:nvPr/>
          </p:nvSpPr>
          <p:spPr>
            <a:xfrm>
              <a:off x="0" y="0"/>
              <a:ext cx="2100" cy="42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0" name="Google Shape;640;p80"/>
            <p:cNvSpPr txBox="1"/>
            <p:nvPr/>
          </p:nvSpPr>
          <p:spPr>
            <a:xfrm>
              <a:off x="1081" y="1065"/>
              <a:ext cx="48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641" name="Google Shape;641;p80"/>
            <p:cNvGrpSpPr/>
            <p:nvPr/>
          </p:nvGrpSpPr>
          <p:grpSpPr>
            <a:xfrm>
              <a:off x="0" y="672"/>
              <a:ext cx="1737" cy="1885"/>
              <a:chOff x="0" y="672"/>
              <a:chExt cx="1737" cy="1885"/>
            </a:xfrm>
          </p:grpSpPr>
          <p:sp>
            <p:nvSpPr>
              <p:cNvPr id="642" name="Google Shape;642;p80"/>
              <p:cNvSpPr txBox="1"/>
              <p:nvPr/>
            </p:nvSpPr>
            <p:spPr>
              <a:xfrm>
                <a:off x="361" y="22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3" name="Google Shape;643;p80"/>
              <p:cNvSpPr txBox="1"/>
              <p:nvPr/>
            </p:nvSpPr>
            <p:spPr>
              <a:xfrm>
                <a:off x="1081" y="1065"/>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4" name="Google Shape;644;p80"/>
              <p:cNvSpPr txBox="1"/>
              <p:nvPr/>
            </p:nvSpPr>
            <p:spPr>
              <a:xfrm>
                <a:off x="1437" y="672"/>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5" name="Google Shape;645;p80"/>
              <p:cNvSpPr txBox="1"/>
              <p:nvPr/>
            </p:nvSpPr>
            <p:spPr>
              <a:xfrm>
                <a:off x="719" y="2257"/>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6" name="Google Shape;646;p80"/>
              <p:cNvSpPr txBox="1"/>
              <p:nvPr/>
            </p:nvSpPr>
            <p:spPr>
              <a:xfrm>
                <a:off x="1437" y="1065"/>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7" name="Google Shape;647;p80"/>
              <p:cNvSpPr txBox="1"/>
              <p:nvPr/>
            </p:nvSpPr>
            <p:spPr>
              <a:xfrm>
                <a:off x="719" y="1464"/>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8" name="Google Shape;648;p80"/>
              <p:cNvSpPr txBox="1"/>
              <p:nvPr/>
            </p:nvSpPr>
            <p:spPr>
              <a:xfrm>
                <a:off x="0" y="1464"/>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9" name="Google Shape;649;p80"/>
              <p:cNvSpPr txBox="1"/>
              <p:nvPr/>
            </p:nvSpPr>
            <p:spPr>
              <a:xfrm>
                <a:off x="1081" y="1464"/>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50" name="Google Shape;650;p80"/>
              <p:cNvSpPr txBox="1"/>
              <p:nvPr/>
            </p:nvSpPr>
            <p:spPr>
              <a:xfrm>
                <a:off x="361" y="1857"/>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51" name="Google Shape;651;p80"/>
              <p:cNvSpPr txBox="1"/>
              <p:nvPr/>
            </p:nvSpPr>
            <p:spPr>
              <a:xfrm>
                <a:off x="719" y="18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652" name="Google Shape;652;p8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653" name="Google Shape;653;p80"/>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654" name="Google Shape;654;p8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655" name="Google Shape;655;p8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656" name="Google Shape;656;p8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9.png"/><Relationship Id="rId6" Type="http://schemas.openxmlformats.org/officeDocument/2006/relationships/image" Target="../media/image18.png"/><Relationship Id="rId7" Type="http://schemas.openxmlformats.org/officeDocument/2006/relationships/image" Target="../media/image13.png"/><Relationship Id="rId8"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4.png"/><Relationship Id="rId5"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8.png"/><Relationship Id="rId6"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24.jpg"/><Relationship Id="rId5"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4.png"/><Relationship Id="rId5"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26.png"/><Relationship Id="rId5"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4.png"/><Relationship Id="rId5"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0.xml"/><Relationship Id="rId3" Type="http://schemas.openxmlformats.org/officeDocument/2006/relationships/image" Target="../media/image30.png"/><Relationship Id="rId4" Type="http://schemas.openxmlformats.org/officeDocument/2006/relationships/image" Target="../media/image4.png"/><Relationship Id="rId5"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1.xml"/><Relationship Id="rId3" Type="http://schemas.openxmlformats.org/officeDocument/2006/relationships/image" Target="../media/image29.jp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4.png"/><Relationship Id="rId5"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3.xml"/><Relationship Id="rId3" Type="http://schemas.openxmlformats.org/officeDocument/2006/relationships/image" Target="../media/image27.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5.xml"/><Relationship Id="rId3" Type="http://schemas.openxmlformats.org/officeDocument/2006/relationships/image" Target="../media/image34.png"/><Relationship Id="rId4" Type="http://schemas.openxmlformats.org/officeDocument/2006/relationships/image" Target="../media/image31.jpg"/><Relationship Id="rId5"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6.xml"/><Relationship Id="rId3"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7.xml"/><Relationship Id="rId3" Type="http://schemas.openxmlformats.org/officeDocument/2006/relationships/image" Target="../media/image3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hyperlink" Target="http://www.youtube.com/watch?v=QDoa_Q8ehTs" TargetMode="External"/><Relationship Id="rId6" Type="http://schemas.openxmlformats.org/officeDocument/2006/relationships/image" Target="../media/image4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9.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hyperlink" Target="http://www.youtube.com/watch?v=R667LCB20w0" TargetMode="External"/><Relationship Id="rId6" Type="http://schemas.openxmlformats.org/officeDocument/2006/relationships/image" Target="../media/image4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0.xml"/><Relationship Id="rId3"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1.xml"/><Relationship Id="rId3" Type="http://schemas.openxmlformats.org/officeDocument/2006/relationships/image" Target="../media/image4.png"/><Relationship Id="rId4" Type="http://schemas.openxmlformats.org/officeDocument/2006/relationships/image" Target="../media/image42.png"/><Relationship Id="rId5"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2.xml"/><Relationship Id="rId3"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54.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55.xml"/><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56.xml"/><Relationship Id="rId3"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33"/>
          <p:cNvSpPr txBox="1"/>
          <p:nvPr>
            <p:ph idx="1" type="subTitle"/>
          </p:nvPr>
        </p:nvSpPr>
        <p:spPr>
          <a:xfrm>
            <a:off x="2555875" y="4292600"/>
            <a:ext cx="5921375" cy="457200"/>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lt2"/>
              </a:buClr>
              <a:buSzPts val="1800"/>
              <a:buFont typeface="Noto Sans Symbols"/>
              <a:buNone/>
            </a:pPr>
            <a:r>
              <a:rPr b="0" i="0" lang="en-US" sz="2400" u="none" cap="none" strike="noStrike">
                <a:solidFill>
                  <a:schemeClr val="dk1"/>
                </a:solidFill>
                <a:latin typeface="Arial"/>
                <a:ea typeface="Arial"/>
                <a:cs typeface="Arial"/>
                <a:sym typeface="Arial"/>
              </a:rPr>
              <a:t> </a:t>
            </a:r>
            <a:endParaRPr/>
          </a:p>
          <a:p>
            <a:pPr indent="0" lvl="0" marL="0" marR="0" rtl="0" algn="r">
              <a:lnSpc>
                <a:spcPct val="90000"/>
              </a:lnSpc>
              <a:spcBef>
                <a:spcPts val="480"/>
              </a:spcBef>
              <a:spcAft>
                <a:spcPts val="0"/>
              </a:spcAft>
              <a:buClr>
                <a:schemeClr val="lt2"/>
              </a:buClr>
              <a:buSzPts val="1800"/>
              <a:buFont typeface="Noto Sans Symbols"/>
              <a:buNone/>
            </a:pPr>
            <a:r>
              <a:rPr b="0" i="0" lang="en-US" sz="2400" u="none" cap="none" strike="noStrike">
                <a:solidFill>
                  <a:schemeClr val="dk1"/>
                </a:solidFill>
                <a:latin typeface="Arial"/>
                <a:ea typeface="Arial"/>
                <a:cs typeface="Arial"/>
                <a:sym typeface="Arial"/>
              </a:rPr>
              <a:t>Prof Wellington</a:t>
            </a:r>
            <a:endParaRPr/>
          </a:p>
          <a:p>
            <a:pPr indent="0" lvl="0" marL="0" marR="0" rtl="0" algn="r">
              <a:lnSpc>
                <a:spcPct val="90000"/>
              </a:lnSpc>
              <a:spcBef>
                <a:spcPts val="480"/>
              </a:spcBef>
              <a:spcAft>
                <a:spcPts val="0"/>
              </a:spcAft>
              <a:buClr>
                <a:schemeClr val="lt2"/>
              </a:buClr>
              <a:buSzPts val="1800"/>
              <a:buFont typeface="Noto Sans Symbols"/>
              <a:buNone/>
            </a:pPr>
            <a:r>
              <a:rPr b="0" i="0" lang="en-US" sz="2400" u="none" cap="none" strike="noStrike">
                <a:solidFill>
                  <a:schemeClr val="dk1"/>
                </a:solidFill>
                <a:latin typeface="Arial"/>
                <a:ea typeface="Arial"/>
                <a:cs typeface="Arial"/>
                <a:sym typeface="Arial"/>
              </a:rPr>
              <a:t>Jose.wellington@ceub.edu.br</a:t>
            </a:r>
            <a:endParaRPr/>
          </a:p>
        </p:txBody>
      </p:sp>
      <p:sp>
        <p:nvSpPr>
          <p:cNvPr id="1058" name="Google Shape;1058;p133"/>
          <p:cNvSpPr txBox="1"/>
          <p:nvPr>
            <p:ph type="ctrTitle"/>
          </p:nvPr>
        </p:nvSpPr>
        <p:spPr>
          <a:xfrm>
            <a:off x="2916237" y="1989137"/>
            <a:ext cx="6019800" cy="2209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Arial"/>
              <a:buNone/>
            </a:pPr>
            <a:br>
              <a:rPr b="0" i="0" lang="en-US" sz="3200" u="none" cap="none" strike="noStrike">
                <a:solidFill>
                  <a:schemeClr val="lt1"/>
                </a:solidFill>
                <a:latin typeface="Arial"/>
                <a:ea typeface="Arial"/>
                <a:cs typeface="Arial"/>
                <a:sym typeface="Arial"/>
              </a:rPr>
            </a:br>
            <a:r>
              <a:rPr b="0" i="0" lang="en-US" sz="3200" u="none" cap="none" strike="noStrike">
                <a:solidFill>
                  <a:schemeClr val="lt1"/>
                </a:solidFill>
                <a:latin typeface="Arial"/>
                <a:ea typeface="Arial"/>
                <a:cs typeface="Arial"/>
                <a:sym typeface="Arial"/>
              </a:rPr>
              <a:t>Modelagem de Dados</a:t>
            </a:r>
            <a:br>
              <a:rPr b="0" i="0" lang="en-US" sz="5400" u="none" cap="none" strike="noStrike">
                <a:solidFill>
                  <a:schemeClr val="dk1"/>
                </a:solidFill>
                <a:latin typeface="Arial"/>
                <a:ea typeface="Arial"/>
                <a:cs typeface="Arial"/>
                <a:sym typeface="Arial"/>
              </a:rPr>
            </a:br>
            <a:endParaRPr/>
          </a:p>
        </p:txBody>
      </p:sp>
      <p:sp>
        <p:nvSpPr>
          <p:cNvPr id="1059" name="Google Shape;1059;p13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60" name="Google Shape;1060;p133"/>
          <p:cNvSpPr txBox="1"/>
          <p:nvPr/>
        </p:nvSpPr>
        <p:spPr>
          <a:xfrm>
            <a:off x="107950" y="6237287"/>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pic>
        <p:nvPicPr>
          <p:cNvPr id="1061" name="Google Shape;1061;p133"/>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Tree>
  </p:cSld>
  <p:clrMapOvr>
    <a:masterClrMapping/>
  </p:clrMapOvr>
  <p:transition>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42"/>
          <p:cNvSpPr txBox="1"/>
          <p:nvPr>
            <p:ph idx="4294967295" type="title"/>
          </p:nvPr>
        </p:nvSpPr>
        <p:spPr>
          <a:xfrm>
            <a:off x="395268" y="427000"/>
            <a:ext cx="3650100" cy="657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0" i="0" lang="en-US" sz="3200" u="none" cap="none" strike="noStrike">
                <a:solidFill>
                  <a:srgbClr val="FF0000"/>
                </a:solidFill>
                <a:latin typeface="Arial"/>
                <a:ea typeface="Arial"/>
                <a:cs typeface="Arial"/>
                <a:sym typeface="Arial"/>
              </a:rPr>
              <a:t>Exercício 0</a:t>
            </a:r>
            <a:r>
              <a:rPr lang="en-US" sz="3200">
                <a:solidFill>
                  <a:srgbClr val="FF0000"/>
                </a:solidFill>
              </a:rPr>
              <a:t>3</a:t>
            </a:r>
            <a:r>
              <a:rPr b="0" i="0" lang="en-US" sz="3200" u="none" cap="none" strike="noStrike">
                <a:solidFill>
                  <a:srgbClr val="FF0000"/>
                </a:solidFill>
                <a:latin typeface="Arial"/>
                <a:ea typeface="Arial"/>
                <a:cs typeface="Arial"/>
                <a:sym typeface="Arial"/>
              </a:rPr>
              <a:t> </a:t>
            </a:r>
            <a:endParaRPr/>
          </a:p>
        </p:txBody>
      </p:sp>
      <p:pic>
        <p:nvPicPr>
          <p:cNvPr id="1153" name="Google Shape;1153;p14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154" name="Google Shape;1154;p14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55" name="Google Shape;1155;p142"/>
          <p:cNvSpPr txBox="1"/>
          <p:nvPr/>
        </p:nvSpPr>
        <p:spPr>
          <a:xfrm>
            <a:off x="3912050" y="6248400"/>
            <a:ext cx="4521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1156" name="Google Shape;1156;p142"/>
          <p:cNvPicPr preferRelativeResize="0"/>
          <p:nvPr/>
        </p:nvPicPr>
        <p:blipFill>
          <a:blip r:embed="rId4">
            <a:alphaModFix/>
          </a:blip>
          <a:stretch>
            <a:fillRect/>
          </a:stretch>
        </p:blipFill>
        <p:spPr>
          <a:xfrm>
            <a:off x="571525" y="1389100"/>
            <a:ext cx="8350221" cy="4859300"/>
          </a:xfrm>
          <a:prstGeom prst="rect">
            <a:avLst/>
          </a:prstGeom>
          <a:noFill/>
          <a:ln>
            <a:noFill/>
          </a:ln>
        </p:spPr>
      </p:pic>
    </p:spTree>
  </p:cSld>
  <p:clrMapOvr>
    <a:masterClrMapping/>
  </p:clrMapOvr>
  <p:transition>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43"/>
          <p:cNvSpPr txBox="1"/>
          <p:nvPr>
            <p:ph type="ctrTitle"/>
          </p:nvPr>
        </p:nvSpPr>
        <p:spPr>
          <a:xfrm>
            <a:off x="2195512" y="1989137"/>
            <a:ext cx="7272337" cy="2209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S.G.B.D. </a:t>
            </a:r>
            <a:br>
              <a:rPr b="1" i="0" lang="en-US" sz="2400" u="none" cap="none" strike="noStrike">
                <a:solidFill>
                  <a:srgbClr val="FFFFFF"/>
                </a:solidFill>
                <a:latin typeface="Arial"/>
                <a:ea typeface="Arial"/>
                <a:cs typeface="Arial"/>
                <a:sym typeface="Arial"/>
              </a:rPr>
            </a:br>
            <a:r>
              <a:rPr b="1" i="0" lang="en-US" sz="2400" u="none" cap="none" strike="noStrike">
                <a:solidFill>
                  <a:srgbClr val="FFFFFF"/>
                </a:solidFill>
                <a:latin typeface="Arial"/>
                <a:ea typeface="Arial"/>
                <a:cs typeface="Arial"/>
                <a:sym typeface="Arial"/>
              </a:rPr>
              <a:t>(Sistema Gerenciador de Banco de Dados) </a:t>
            </a:r>
            <a:endParaRPr/>
          </a:p>
        </p:txBody>
      </p:sp>
      <p:sp>
        <p:nvSpPr>
          <p:cNvPr id="1162" name="Google Shape;1162;p14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63" name="Google Shape;1163;p143"/>
          <p:cNvSpPr txBox="1"/>
          <p:nvPr/>
        </p:nvSpPr>
        <p:spPr>
          <a:xfrm>
            <a:off x="107950" y="6237287"/>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pic>
        <p:nvPicPr>
          <p:cNvPr id="1164" name="Google Shape;1164;p143"/>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Tree>
  </p:cSld>
  <p:clrMapOvr>
    <a:masterClrMapping/>
  </p:clrMapOvr>
  <p:transition>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4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170" name="Google Shape;1170;p144"/>
          <p:cNvSpPr txBox="1"/>
          <p:nvPr/>
        </p:nvSpPr>
        <p:spPr>
          <a:xfrm>
            <a:off x="0" y="568288"/>
            <a:ext cx="88932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 Processamento sem BD</a:t>
            </a:r>
            <a:endParaRPr b="1"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 Dados não Compartilha dados</a:t>
            </a:r>
            <a:endParaRPr b="0" i="0" sz="2800" u="none" cap="none" strike="noStrike">
              <a:solidFill>
                <a:srgbClr val="000000"/>
              </a:solidFill>
              <a:latin typeface="Arial"/>
              <a:ea typeface="Arial"/>
              <a:cs typeface="Arial"/>
              <a:sym typeface="Arial"/>
            </a:endParaRPr>
          </a:p>
        </p:txBody>
      </p:sp>
      <p:pic>
        <p:nvPicPr>
          <p:cNvPr id="1171" name="Google Shape;1171;p144"/>
          <p:cNvPicPr preferRelativeResize="0"/>
          <p:nvPr/>
        </p:nvPicPr>
        <p:blipFill rotWithShape="1">
          <a:blip r:embed="rId3">
            <a:alphaModFix/>
          </a:blip>
          <a:srcRect b="0" l="0" r="0" t="0"/>
          <a:stretch/>
        </p:blipFill>
        <p:spPr>
          <a:xfrm>
            <a:off x="7231063" y="508000"/>
            <a:ext cx="1439862" cy="495300"/>
          </a:xfrm>
          <a:prstGeom prst="rect">
            <a:avLst/>
          </a:prstGeom>
          <a:noFill/>
          <a:ln>
            <a:noFill/>
          </a:ln>
        </p:spPr>
      </p:pic>
      <p:sp>
        <p:nvSpPr>
          <p:cNvPr id="1172" name="Google Shape;1172;p14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02 - BD</a:t>
            </a:r>
            <a:endParaRPr/>
          </a:p>
        </p:txBody>
      </p:sp>
      <p:pic>
        <p:nvPicPr>
          <p:cNvPr id="1173" name="Google Shape;1173;p144"/>
          <p:cNvPicPr preferRelativeResize="0"/>
          <p:nvPr/>
        </p:nvPicPr>
        <p:blipFill rotWithShape="1">
          <a:blip r:embed="rId4">
            <a:alphaModFix/>
          </a:blip>
          <a:srcRect b="0" l="0" r="0" t="0"/>
          <a:stretch/>
        </p:blipFill>
        <p:spPr>
          <a:xfrm>
            <a:off x="255050" y="3241175"/>
            <a:ext cx="6012050" cy="3464425"/>
          </a:xfrm>
          <a:prstGeom prst="rect">
            <a:avLst/>
          </a:prstGeom>
          <a:noFill/>
          <a:ln>
            <a:noFill/>
          </a:ln>
        </p:spPr>
      </p:pic>
      <p:pic>
        <p:nvPicPr>
          <p:cNvPr id="1174" name="Google Shape;1174;p144"/>
          <p:cNvPicPr preferRelativeResize="0"/>
          <p:nvPr/>
        </p:nvPicPr>
        <p:blipFill rotWithShape="1">
          <a:blip r:embed="rId5">
            <a:alphaModFix/>
          </a:blip>
          <a:srcRect b="0" l="0" r="0" t="0"/>
          <a:stretch/>
        </p:blipFill>
        <p:spPr>
          <a:xfrm>
            <a:off x="3658801" y="1375478"/>
            <a:ext cx="5355683" cy="1652525"/>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45"/>
          <p:cNvSpPr txBox="1"/>
          <p:nvPr>
            <p:ph idx="12" type="sldNum"/>
          </p:nvPr>
        </p:nvSpPr>
        <p:spPr>
          <a:xfrm>
            <a:off x="6737350" y="6111875"/>
            <a:ext cx="2133600" cy="476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181" name="Google Shape;1181;p14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800"/>
              <a:t>Processamento com BD</a:t>
            </a:r>
            <a:endParaRPr b="1" sz="2800"/>
          </a:p>
        </p:txBody>
      </p:sp>
      <p:sp>
        <p:nvSpPr>
          <p:cNvPr id="1182" name="Google Shape;1182;p145"/>
          <p:cNvSpPr txBox="1"/>
          <p:nvPr>
            <p:ph idx="1" type="body"/>
          </p:nvPr>
        </p:nvSpPr>
        <p:spPr>
          <a:xfrm>
            <a:off x="381000" y="1430338"/>
            <a:ext cx="8229600" cy="3886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800"/>
              <a:buChar char="■"/>
            </a:pPr>
            <a:r>
              <a:rPr lang="en-US" sz="2400"/>
              <a:t>Exemplo:</a:t>
            </a:r>
            <a:endParaRPr sz="2400"/>
          </a:p>
        </p:txBody>
      </p:sp>
      <p:sp>
        <p:nvSpPr>
          <p:cNvPr id="1183" name="Google Shape;1183;p145"/>
          <p:cNvSpPr/>
          <p:nvPr/>
        </p:nvSpPr>
        <p:spPr>
          <a:xfrm>
            <a:off x="1143000" y="3016250"/>
            <a:ext cx="1676400" cy="1190700"/>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1184" name="Google Shape;1184;p145"/>
          <p:cNvSpPr/>
          <p:nvPr/>
        </p:nvSpPr>
        <p:spPr>
          <a:xfrm>
            <a:off x="3505200" y="2778125"/>
            <a:ext cx="1676400" cy="1190700"/>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1185" name="Google Shape;1185;p145"/>
          <p:cNvSpPr/>
          <p:nvPr/>
        </p:nvSpPr>
        <p:spPr>
          <a:xfrm>
            <a:off x="5867400" y="3016250"/>
            <a:ext cx="1676400" cy="1190700"/>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1186" name="Google Shape;1186;p145"/>
          <p:cNvSpPr/>
          <p:nvPr/>
        </p:nvSpPr>
        <p:spPr>
          <a:xfrm>
            <a:off x="3581400" y="3214688"/>
            <a:ext cx="1219201" cy="595314"/>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Sistema de</a:t>
            </a:r>
            <a:br>
              <a:rPr b="0" i="0">
                <a:ln cap="flat" cmpd="sng" w="9525">
                  <a:solidFill>
                    <a:srgbClr val="000000"/>
                  </a:solidFill>
                  <a:prstDash val="solid"/>
                  <a:round/>
                  <a:headEnd len="sm" w="sm" type="none"/>
                  <a:tailEnd len="sm" w="sm" type="none"/>
                </a:ln>
                <a:solidFill>
                  <a:srgbClr val="FFFFFF"/>
                </a:solidFill>
                <a:latin typeface="Arial Black"/>
              </a:rPr>
            </a:br>
            <a:r>
              <a:rPr b="0" i="0">
                <a:ln cap="flat" cmpd="sng" w="9525">
                  <a:solidFill>
                    <a:srgbClr val="000000"/>
                  </a:solidFill>
                  <a:prstDash val="solid"/>
                  <a:round/>
                  <a:headEnd len="sm" w="sm" type="none"/>
                  <a:tailEnd len="sm" w="sm" type="none"/>
                </a:ln>
                <a:solidFill>
                  <a:srgbClr val="FFFFFF"/>
                </a:solidFill>
                <a:latin typeface="Arial Black"/>
              </a:rPr>
              <a:t>Produção</a:t>
            </a:r>
          </a:p>
        </p:txBody>
      </p:sp>
      <p:sp>
        <p:nvSpPr>
          <p:cNvPr id="1187" name="Google Shape;1187;p145"/>
          <p:cNvSpPr/>
          <p:nvPr/>
        </p:nvSpPr>
        <p:spPr>
          <a:xfrm>
            <a:off x="1200150" y="3413125"/>
            <a:ext cx="1142999" cy="595315"/>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Sistema</a:t>
            </a:r>
            <a:br>
              <a:rPr b="0" i="0">
                <a:ln cap="flat" cmpd="sng" w="9525">
                  <a:solidFill>
                    <a:srgbClr val="000000"/>
                  </a:solidFill>
                  <a:prstDash val="solid"/>
                  <a:round/>
                  <a:headEnd len="sm" w="sm" type="none"/>
                  <a:tailEnd len="sm" w="sm" type="none"/>
                </a:ln>
                <a:solidFill>
                  <a:srgbClr val="FFFFFF"/>
                </a:solidFill>
                <a:latin typeface="Arial Black"/>
              </a:rPr>
            </a:br>
            <a:r>
              <a:rPr b="0" i="0">
                <a:ln cap="flat" cmpd="sng" w="9525">
                  <a:solidFill>
                    <a:srgbClr val="000000"/>
                  </a:solidFill>
                  <a:prstDash val="solid"/>
                  <a:round/>
                  <a:headEnd len="sm" w="sm" type="none"/>
                  <a:tailEnd len="sm" w="sm" type="none"/>
                </a:ln>
                <a:solidFill>
                  <a:srgbClr val="FFFFFF"/>
                </a:solidFill>
                <a:latin typeface="Arial Black"/>
              </a:rPr>
              <a:t>de Vendas</a:t>
            </a:r>
          </a:p>
        </p:txBody>
      </p:sp>
      <p:sp>
        <p:nvSpPr>
          <p:cNvPr id="1188" name="Google Shape;1188;p145"/>
          <p:cNvSpPr/>
          <p:nvPr/>
        </p:nvSpPr>
        <p:spPr>
          <a:xfrm>
            <a:off x="5943600" y="3413125"/>
            <a:ext cx="1219205" cy="595314"/>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Sistema de</a:t>
            </a:r>
            <a:br>
              <a:rPr b="0" i="0">
                <a:ln cap="flat" cmpd="sng" w="9525">
                  <a:solidFill>
                    <a:srgbClr val="000000"/>
                  </a:solidFill>
                  <a:prstDash val="solid"/>
                  <a:round/>
                  <a:headEnd len="sm" w="sm" type="none"/>
                  <a:tailEnd len="sm" w="sm" type="none"/>
                </a:ln>
                <a:solidFill>
                  <a:srgbClr val="FFFFFF"/>
                </a:solidFill>
                <a:latin typeface="Arial Black"/>
              </a:rPr>
            </a:br>
            <a:r>
              <a:rPr b="0" i="0">
                <a:ln cap="flat" cmpd="sng" w="9525">
                  <a:solidFill>
                    <a:srgbClr val="000000"/>
                  </a:solidFill>
                  <a:prstDash val="solid"/>
                  <a:round/>
                  <a:headEnd len="sm" w="sm" type="none"/>
                  <a:tailEnd len="sm" w="sm" type="none"/>
                </a:ln>
                <a:solidFill>
                  <a:srgbClr val="FFFFFF"/>
                </a:solidFill>
                <a:latin typeface="Arial Black"/>
              </a:rPr>
              <a:t>Engenharia</a:t>
            </a:r>
          </a:p>
        </p:txBody>
      </p:sp>
      <p:sp>
        <p:nvSpPr>
          <p:cNvPr id="1189" name="Google Shape;1189;p145"/>
          <p:cNvSpPr/>
          <p:nvPr/>
        </p:nvSpPr>
        <p:spPr>
          <a:xfrm>
            <a:off x="4038600" y="4127500"/>
            <a:ext cx="457200" cy="555600"/>
          </a:xfrm>
          <a:prstGeom prst="upDownArrow">
            <a:avLst>
              <a:gd fmla="val 50000" name="adj1"/>
              <a:gd fmla="val 23332"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1190" name="Google Shape;1190;p145"/>
          <p:cNvSpPr/>
          <p:nvPr/>
        </p:nvSpPr>
        <p:spPr>
          <a:xfrm>
            <a:off x="3200400" y="4841875"/>
            <a:ext cx="2133600" cy="1269900"/>
          </a:xfrm>
          <a:prstGeom prst="can">
            <a:avLst>
              <a:gd fmla="val 25000" name="adj"/>
            </a:avLst>
          </a:prstGeom>
          <a:solidFill>
            <a:srgbClr val="595959"/>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p:txBody>
      </p:sp>
      <p:sp>
        <p:nvSpPr>
          <p:cNvPr id="1191" name="Google Shape;1191;p145"/>
          <p:cNvSpPr/>
          <p:nvPr/>
        </p:nvSpPr>
        <p:spPr>
          <a:xfrm>
            <a:off x="3371850" y="6191250"/>
            <a:ext cx="1885961" cy="268288"/>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Dados de Produtos</a:t>
            </a:r>
          </a:p>
        </p:txBody>
      </p:sp>
      <p:sp>
        <p:nvSpPr>
          <p:cNvPr id="1192" name="Google Shape;1192;p145"/>
          <p:cNvSpPr/>
          <p:nvPr/>
        </p:nvSpPr>
        <p:spPr>
          <a:xfrm>
            <a:off x="3352800" y="5397500"/>
            <a:ext cx="1885946" cy="268288"/>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Banco de Dados</a:t>
            </a:r>
          </a:p>
        </p:txBody>
      </p:sp>
      <p:sp>
        <p:nvSpPr>
          <p:cNvPr id="1193" name="Google Shape;1193;p145"/>
          <p:cNvSpPr/>
          <p:nvPr/>
        </p:nvSpPr>
        <p:spPr>
          <a:xfrm rot="1971975">
            <a:off x="5410153" y="4286266"/>
            <a:ext cx="457176" cy="555702"/>
          </a:xfrm>
          <a:prstGeom prst="upDownArrow">
            <a:avLst>
              <a:gd fmla="val 50000" name="adj1"/>
              <a:gd fmla="val 23332"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1194" name="Google Shape;1194;p145"/>
          <p:cNvSpPr/>
          <p:nvPr/>
        </p:nvSpPr>
        <p:spPr>
          <a:xfrm rot="-2140913">
            <a:off x="2666929" y="4302152"/>
            <a:ext cx="457238" cy="539577"/>
          </a:xfrm>
          <a:prstGeom prst="upDownArrow">
            <a:avLst>
              <a:gd fmla="val 50000" name="adj1"/>
              <a:gd fmla="val 22666"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1195" name="Google Shape;1195;p145"/>
          <p:cNvSpPr txBox="1"/>
          <p:nvPr>
            <p:ph idx="11" type="ftr"/>
          </p:nvPr>
        </p:nvSpPr>
        <p:spPr>
          <a:xfrm>
            <a:off x="179388" y="619125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02 - BD</a:t>
            </a:r>
            <a:endParaRPr/>
          </a:p>
        </p:txBody>
      </p:sp>
      <p:pic>
        <p:nvPicPr>
          <p:cNvPr id="1196" name="Google Shape;1196;p145"/>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1197" name="Google Shape;1197;p145"/>
          <p:cNvSpPr txBox="1"/>
          <p:nvPr/>
        </p:nvSpPr>
        <p:spPr>
          <a:xfrm>
            <a:off x="179388" y="2047888"/>
            <a:ext cx="4757700" cy="947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Noto Sans Symbols"/>
              <a:buNone/>
            </a:pPr>
            <a:r>
              <a:rPr b="0" i="0" lang="en-US" sz="2400" u="none" cap="none" strike="noStrike">
                <a:solidFill>
                  <a:srgbClr val="000000"/>
                </a:solidFill>
                <a:latin typeface="Arial"/>
                <a:ea typeface="Arial"/>
                <a:cs typeface="Arial"/>
                <a:sym typeface="Arial"/>
              </a:rPr>
              <a:t>Coleção de Dados Relacionados</a:t>
            </a:r>
            <a:endParaRPr b="0" i="0" sz="1400" u="none" cap="none" strike="noStrike">
              <a:solidFill>
                <a:srgbClr val="000000"/>
              </a:solidFill>
              <a:latin typeface="Arial"/>
              <a:ea typeface="Arial"/>
              <a:cs typeface="Arial"/>
              <a:sym typeface="Arial"/>
            </a:endParaRPr>
          </a:p>
        </p:txBody>
      </p:sp>
      <p:pic>
        <p:nvPicPr>
          <p:cNvPr id="1198" name="Google Shape;1198;p145"/>
          <p:cNvPicPr preferRelativeResize="0"/>
          <p:nvPr/>
        </p:nvPicPr>
        <p:blipFill rotWithShape="1">
          <a:blip r:embed="rId4">
            <a:alphaModFix/>
          </a:blip>
          <a:srcRect b="0" l="0" r="0" t="0"/>
          <a:stretch/>
        </p:blipFill>
        <p:spPr>
          <a:xfrm>
            <a:off x="5155533" y="1375476"/>
            <a:ext cx="3858945" cy="1190700"/>
          </a:xfrm>
          <a:prstGeom prst="rect">
            <a:avLst/>
          </a:prstGeom>
          <a:noFill/>
          <a:ln>
            <a:noFill/>
          </a:ln>
        </p:spPr>
      </p:pic>
      <p:pic>
        <p:nvPicPr>
          <p:cNvPr id="1199" name="Google Shape;1199;p145"/>
          <p:cNvPicPr preferRelativeResize="0"/>
          <p:nvPr/>
        </p:nvPicPr>
        <p:blipFill rotWithShape="1">
          <a:blip r:embed="rId5">
            <a:alphaModFix/>
          </a:blip>
          <a:srcRect b="0" l="0" r="0" t="0"/>
          <a:stretch/>
        </p:blipFill>
        <p:spPr>
          <a:xfrm>
            <a:off x="6984214" y="4426712"/>
            <a:ext cx="1702586" cy="1892500"/>
          </a:xfrm>
          <a:prstGeom prst="rect">
            <a:avLst/>
          </a:prstGeom>
          <a:noFill/>
          <a:ln>
            <a:noFill/>
          </a:ln>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4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05" name="Google Shape;1205;p146"/>
          <p:cNvSpPr txBox="1"/>
          <p:nvPr>
            <p:ph idx="4294967295" type="ctrTitle"/>
          </p:nvPr>
        </p:nvSpPr>
        <p:spPr>
          <a:xfrm>
            <a:off x="0" y="107156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S.G.D.B. (Sistema Gerenciador de Banco de Dados) </a:t>
            </a:r>
            <a:endParaRPr b="0" i="0" sz="4400" u="none" cap="none" strike="noStrike">
              <a:solidFill>
                <a:schemeClr val="dk1"/>
              </a:solidFill>
              <a:latin typeface="Arial"/>
              <a:ea typeface="Arial"/>
              <a:cs typeface="Arial"/>
              <a:sym typeface="Arial"/>
            </a:endParaRPr>
          </a:p>
        </p:txBody>
      </p:sp>
      <p:sp>
        <p:nvSpPr>
          <p:cNvPr id="1206" name="Google Shape;1206;p146"/>
          <p:cNvSpPr txBox="1"/>
          <p:nvPr/>
        </p:nvSpPr>
        <p:spPr>
          <a:xfrm>
            <a:off x="250825" y="2420937"/>
            <a:ext cx="4321175"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2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É o software responsável pelo gerenciamento (armazenamento e recuperação) dos dados no Banco de Dados.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07" name="Google Shape;1207;p146"/>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pic>
        <p:nvPicPr>
          <p:cNvPr id="1208" name="Google Shape;1208;p146"/>
          <p:cNvPicPr preferRelativeResize="0"/>
          <p:nvPr/>
        </p:nvPicPr>
        <p:blipFill rotWithShape="1">
          <a:blip r:embed="rId3">
            <a:alphaModFix/>
          </a:blip>
          <a:srcRect b="0" l="0" r="0" t="0"/>
          <a:stretch/>
        </p:blipFill>
        <p:spPr>
          <a:xfrm>
            <a:off x="7235825" y="466725"/>
            <a:ext cx="1439862" cy="495300"/>
          </a:xfrm>
          <a:prstGeom prst="rect">
            <a:avLst/>
          </a:prstGeom>
          <a:noFill/>
          <a:ln>
            <a:noFill/>
          </a:ln>
        </p:spPr>
      </p:pic>
      <p:pic>
        <p:nvPicPr>
          <p:cNvPr id="1209" name="Google Shape;1209;p146"/>
          <p:cNvPicPr preferRelativeResize="0"/>
          <p:nvPr/>
        </p:nvPicPr>
        <p:blipFill rotWithShape="1">
          <a:blip r:embed="rId4">
            <a:alphaModFix/>
          </a:blip>
          <a:srcRect b="0" l="0" r="0" t="0"/>
          <a:stretch/>
        </p:blipFill>
        <p:spPr>
          <a:xfrm>
            <a:off x="6154219" y="2260287"/>
            <a:ext cx="2521467" cy="2705608"/>
          </a:xfrm>
          <a:prstGeom prst="rect">
            <a:avLst/>
          </a:prstGeom>
          <a:noFill/>
          <a:ln>
            <a:noFill/>
          </a:ln>
        </p:spPr>
      </p:pic>
      <p:pic>
        <p:nvPicPr>
          <p:cNvPr id="1210" name="Google Shape;1210;p146"/>
          <p:cNvPicPr preferRelativeResize="0"/>
          <p:nvPr/>
        </p:nvPicPr>
        <p:blipFill rotWithShape="1">
          <a:blip r:embed="rId5">
            <a:alphaModFix/>
          </a:blip>
          <a:srcRect b="0" l="0" r="0" t="0"/>
          <a:stretch/>
        </p:blipFill>
        <p:spPr>
          <a:xfrm>
            <a:off x="2242871" y="4549678"/>
            <a:ext cx="3776929" cy="1927322"/>
          </a:xfrm>
          <a:prstGeom prst="rect">
            <a:avLst/>
          </a:prstGeom>
          <a:noFill/>
          <a:ln>
            <a:noFill/>
          </a:ln>
        </p:spPr>
      </p:pic>
    </p:spTree>
  </p:cSld>
  <p:clrMapOvr>
    <a:masterClrMapping/>
  </p:clrMapOvr>
  <p:transition>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4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16" name="Google Shape;1216;p147"/>
          <p:cNvSpPr txBox="1"/>
          <p:nvPr>
            <p:ph idx="4294967295" type="ctrTitle"/>
          </p:nvPr>
        </p:nvSpPr>
        <p:spPr>
          <a:xfrm>
            <a:off x="0" y="107156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S.G.D.B. (Sistema Gerenciador de Banco de Dados) </a:t>
            </a:r>
            <a:endParaRPr b="0" i="0" sz="4400" u="none" cap="none" strike="noStrike">
              <a:solidFill>
                <a:schemeClr val="dk1"/>
              </a:solidFill>
              <a:latin typeface="Arial"/>
              <a:ea typeface="Arial"/>
              <a:cs typeface="Arial"/>
              <a:sym typeface="Arial"/>
            </a:endParaRPr>
          </a:p>
        </p:txBody>
      </p:sp>
      <p:pic>
        <p:nvPicPr>
          <p:cNvPr id="1217" name="Google Shape;1217;p147"/>
          <p:cNvPicPr preferRelativeResize="0"/>
          <p:nvPr/>
        </p:nvPicPr>
        <p:blipFill rotWithShape="1">
          <a:blip r:embed="rId3">
            <a:alphaModFix/>
          </a:blip>
          <a:srcRect b="0" l="0" r="0" t="0"/>
          <a:stretch/>
        </p:blipFill>
        <p:spPr>
          <a:xfrm>
            <a:off x="250825" y="1700212"/>
            <a:ext cx="5886450" cy="2857500"/>
          </a:xfrm>
          <a:prstGeom prst="rect">
            <a:avLst/>
          </a:prstGeom>
          <a:noFill/>
          <a:ln>
            <a:noFill/>
          </a:ln>
        </p:spPr>
      </p:pic>
      <p:sp>
        <p:nvSpPr>
          <p:cNvPr id="1218" name="Google Shape;1218;p147"/>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pic>
        <p:nvPicPr>
          <p:cNvPr id="1219" name="Google Shape;1219;p147"/>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pic>
        <p:nvPicPr>
          <p:cNvPr id="1220" name="Google Shape;1220;p147"/>
          <p:cNvPicPr preferRelativeResize="0"/>
          <p:nvPr/>
        </p:nvPicPr>
        <p:blipFill rotWithShape="1">
          <a:blip r:embed="rId5">
            <a:alphaModFix/>
          </a:blip>
          <a:srcRect b="0" l="0" r="0" t="0"/>
          <a:stretch/>
        </p:blipFill>
        <p:spPr>
          <a:xfrm>
            <a:off x="6384531" y="2901055"/>
            <a:ext cx="2291155" cy="2360261"/>
          </a:xfrm>
          <a:prstGeom prst="rect">
            <a:avLst/>
          </a:prstGeom>
          <a:noFill/>
          <a:ln>
            <a:noFill/>
          </a:ln>
        </p:spPr>
      </p:pic>
      <p:pic>
        <p:nvPicPr>
          <p:cNvPr id="1221" name="Google Shape;1221;p147"/>
          <p:cNvPicPr preferRelativeResize="0"/>
          <p:nvPr/>
        </p:nvPicPr>
        <p:blipFill rotWithShape="1">
          <a:blip r:embed="rId6">
            <a:alphaModFix/>
          </a:blip>
          <a:srcRect b="0" l="0" r="0" t="0"/>
          <a:stretch/>
        </p:blipFill>
        <p:spPr>
          <a:xfrm>
            <a:off x="2327763" y="4557712"/>
            <a:ext cx="3552532" cy="1812815"/>
          </a:xfrm>
          <a:prstGeom prst="rect">
            <a:avLst/>
          </a:prstGeom>
          <a:noFill/>
          <a:ln>
            <a:noFill/>
          </a:ln>
        </p:spPr>
      </p:pic>
    </p:spTree>
  </p:cSld>
  <p:clrMapOvr>
    <a:masterClrMapping/>
  </p:clrMapOvr>
  <p:transition>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148"/>
          <p:cNvSpPr txBox="1"/>
          <p:nvPr>
            <p:ph type="ctrTitle"/>
          </p:nvPr>
        </p:nvSpPr>
        <p:spPr>
          <a:xfrm>
            <a:off x="2195512" y="1989137"/>
            <a:ext cx="7272337" cy="2209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Representação Física do SGBD</a:t>
            </a:r>
            <a:endParaRPr/>
          </a:p>
        </p:txBody>
      </p:sp>
      <p:sp>
        <p:nvSpPr>
          <p:cNvPr id="1227" name="Google Shape;1227;p14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28" name="Google Shape;1228;p148"/>
          <p:cNvSpPr txBox="1"/>
          <p:nvPr/>
        </p:nvSpPr>
        <p:spPr>
          <a:xfrm>
            <a:off x="107950" y="6237287"/>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pic>
        <p:nvPicPr>
          <p:cNvPr id="1229" name="Google Shape;1229;p148"/>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Tree>
  </p:cSld>
  <p:clrMapOvr>
    <a:masterClrMapping/>
  </p:clrMapOvr>
  <p:transition>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4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35" name="Google Shape;1235;p149"/>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Representação Física do SGBD</a:t>
            </a:r>
            <a:endParaRPr b="0" i="0" sz="4400" u="none" cap="none" strike="noStrike">
              <a:solidFill>
                <a:schemeClr val="dk1"/>
              </a:solidFill>
              <a:latin typeface="Arial"/>
              <a:ea typeface="Arial"/>
              <a:cs typeface="Arial"/>
              <a:sym typeface="Arial"/>
            </a:endParaRPr>
          </a:p>
        </p:txBody>
      </p:sp>
      <p:pic>
        <p:nvPicPr>
          <p:cNvPr id="1236" name="Google Shape;1236;p149"/>
          <p:cNvPicPr preferRelativeResize="0"/>
          <p:nvPr/>
        </p:nvPicPr>
        <p:blipFill rotWithShape="1">
          <a:blip r:embed="rId3">
            <a:alphaModFix/>
          </a:blip>
          <a:srcRect b="0" l="0" r="0" t="0"/>
          <a:stretch/>
        </p:blipFill>
        <p:spPr>
          <a:xfrm>
            <a:off x="3124200" y="1211262"/>
            <a:ext cx="4968875" cy="5675312"/>
          </a:xfrm>
          <a:prstGeom prst="rect">
            <a:avLst/>
          </a:prstGeom>
          <a:noFill/>
          <a:ln>
            <a:noFill/>
          </a:ln>
        </p:spPr>
      </p:pic>
      <p:sp>
        <p:nvSpPr>
          <p:cNvPr id="1237" name="Google Shape;1237;p149"/>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pic>
        <p:nvPicPr>
          <p:cNvPr id="1238" name="Google Shape;1238;p149"/>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pic>
        <p:nvPicPr>
          <p:cNvPr id="1239" name="Google Shape;1239;p149"/>
          <p:cNvPicPr preferRelativeResize="0"/>
          <p:nvPr/>
        </p:nvPicPr>
        <p:blipFill rotWithShape="1">
          <a:blip r:embed="rId5">
            <a:alphaModFix/>
          </a:blip>
          <a:srcRect b="0" l="0" r="0" t="0"/>
          <a:stretch/>
        </p:blipFill>
        <p:spPr>
          <a:xfrm>
            <a:off x="61302" y="2549700"/>
            <a:ext cx="2695966" cy="2753820"/>
          </a:xfrm>
          <a:prstGeom prst="rect">
            <a:avLst/>
          </a:prstGeom>
          <a:noFill/>
          <a:ln>
            <a:noFill/>
          </a:ln>
        </p:spPr>
      </p:pic>
    </p:spTree>
  </p:cSld>
  <p:clrMapOvr>
    <a:masterClrMapping/>
  </p:clrMapOvr>
  <p:transition>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5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45" name="Google Shape;1245;p150"/>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Representação Física do SGBD</a:t>
            </a:r>
            <a:endParaRPr b="0" i="0" sz="4400" u="none" cap="none" strike="noStrike">
              <a:solidFill>
                <a:schemeClr val="dk1"/>
              </a:solidFill>
              <a:latin typeface="Arial"/>
              <a:ea typeface="Arial"/>
              <a:cs typeface="Arial"/>
              <a:sym typeface="Arial"/>
            </a:endParaRPr>
          </a:p>
        </p:txBody>
      </p:sp>
      <p:pic>
        <p:nvPicPr>
          <p:cNvPr id="1246" name="Google Shape;1246;p150"/>
          <p:cNvPicPr preferRelativeResize="0"/>
          <p:nvPr/>
        </p:nvPicPr>
        <p:blipFill rotWithShape="1">
          <a:blip r:embed="rId3">
            <a:alphaModFix/>
          </a:blip>
          <a:srcRect b="0" l="0" r="0" t="0"/>
          <a:stretch/>
        </p:blipFill>
        <p:spPr>
          <a:xfrm>
            <a:off x="5181600" y="1628775"/>
            <a:ext cx="3783012" cy="4321175"/>
          </a:xfrm>
          <a:prstGeom prst="rect">
            <a:avLst/>
          </a:prstGeom>
          <a:noFill/>
          <a:ln>
            <a:noFill/>
          </a:ln>
        </p:spPr>
      </p:pic>
      <p:sp>
        <p:nvSpPr>
          <p:cNvPr id="1247" name="Google Shape;1247;p150"/>
          <p:cNvSpPr txBox="1"/>
          <p:nvPr/>
        </p:nvSpPr>
        <p:spPr>
          <a:xfrm>
            <a:off x="250825" y="1557337"/>
            <a:ext cx="4321175" cy="9477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b - Visão Conceitual</a:t>
            </a:r>
            <a:r>
              <a:rPr b="0" i="0" lang="en-US" sz="20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Garantir segurança, </a:t>
            </a:r>
            <a:r>
              <a:rPr b="1" i="0" lang="en-US" sz="2000" u="none" cap="none" strike="noStrike">
                <a:solidFill>
                  <a:schemeClr val="dk1"/>
                </a:solidFill>
                <a:latin typeface="Arial"/>
                <a:ea typeface="Arial"/>
                <a:cs typeface="Arial"/>
                <a:sym typeface="Arial"/>
              </a:rPr>
              <a:t>manipular dados.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É uma descrição </a:t>
            </a:r>
            <a:r>
              <a:rPr b="1" i="0" lang="en-US" sz="2000" u="none" cap="none" strike="noStrike">
                <a:solidFill>
                  <a:schemeClr val="dk1"/>
                </a:solidFill>
                <a:latin typeface="Arial"/>
                <a:ea typeface="Arial"/>
                <a:cs typeface="Arial"/>
                <a:sym typeface="Arial"/>
              </a:rPr>
              <a:t>global do banco de dados</a:t>
            </a:r>
            <a:r>
              <a:rPr b="0" i="0" lang="en-US" sz="2000" u="none" cap="none" strike="noStrike">
                <a:solidFill>
                  <a:schemeClr val="dk1"/>
                </a:solidFill>
                <a:latin typeface="Arial"/>
                <a:ea typeface="Arial"/>
                <a:cs typeface="Arial"/>
                <a:sym typeface="Arial"/>
              </a:rPr>
              <a:t>, que </a:t>
            </a:r>
            <a:r>
              <a:rPr b="1" i="0" lang="en-US" sz="2000" u="none" cap="none" strike="noStrike">
                <a:solidFill>
                  <a:schemeClr val="dk1"/>
                </a:solidFill>
                <a:latin typeface="Arial"/>
                <a:ea typeface="Arial"/>
                <a:cs typeface="Arial"/>
                <a:sym typeface="Arial"/>
              </a:rPr>
              <a:t>não fornece detalhes </a:t>
            </a:r>
            <a:r>
              <a:rPr b="0" i="0" lang="en-US" sz="2000" u="none" cap="none" strike="noStrike">
                <a:solidFill>
                  <a:schemeClr val="dk1"/>
                </a:solidFill>
                <a:latin typeface="Arial"/>
                <a:ea typeface="Arial"/>
                <a:cs typeface="Arial"/>
                <a:sym typeface="Arial"/>
              </a:rPr>
              <a:t>do modo como os dados estão fisicamente armazenados;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48" name="Google Shape;1248;p150"/>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pic>
        <p:nvPicPr>
          <p:cNvPr id="1249" name="Google Shape;1249;p150"/>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spTree>
  </p:cSld>
  <p:clrMapOvr>
    <a:masterClrMapping/>
  </p:clrMapOvr>
  <p:transition>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5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55" name="Google Shape;1255;p151"/>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Representação Física do SGBD</a:t>
            </a:r>
            <a:endParaRPr b="0" i="0" sz="4400" u="none" cap="none" strike="noStrike">
              <a:solidFill>
                <a:schemeClr val="dk1"/>
              </a:solidFill>
              <a:latin typeface="Arial"/>
              <a:ea typeface="Arial"/>
              <a:cs typeface="Arial"/>
              <a:sym typeface="Arial"/>
            </a:endParaRPr>
          </a:p>
        </p:txBody>
      </p:sp>
      <p:pic>
        <p:nvPicPr>
          <p:cNvPr id="1256" name="Google Shape;1256;p151"/>
          <p:cNvPicPr preferRelativeResize="0"/>
          <p:nvPr/>
        </p:nvPicPr>
        <p:blipFill rotWithShape="1">
          <a:blip r:embed="rId3">
            <a:alphaModFix/>
          </a:blip>
          <a:srcRect b="0" l="0" r="0" t="0"/>
          <a:stretch/>
        </p:blipFill>
        <p:spPr>
          <a:xfrm>
            <a:off x="5181600" y="1628775"/>
            <a:ext cx="3783012" cy="4321175"/>
          </a:xfrm>
          <a:prstGeom prst="rect">
            <a:avLst/>
          </a:prstGeom>
          <a:noFill/>
          <a:ln>
            <a:noFill/>
          </a:ln>
        </p:spPr>
      </p:pic>
      <p:sp>
        <p:nvSpPr>
          <p:cNvPr id="1257" name="Google Shape;1257;p151"/>
          <p:cNvSpPr txBox="1"/>
          <p:nvPr/>
        </p:nvSpPr>
        <p:spPr>
          <a:xfrm>
            <a:off x="250825" y="1557337"/>
            <a:ext cx="4321175" cy="9477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b - Visão Conceitual</a:t>
            </a:r>
            <a:r>
              <a:rPr b="0" i="0" lang="en-US" sz="20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É aquela vista pelo analista de desenvolvimento e pelo administrador das bases de dados.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Existe a preocupação na definição de normas e procedimentos para manipulação dos dados, para garantir a sua </a:t>
            </a:r>
            <a:r>
              <a:rPr b="1" i="0" lang="en-US" sz="2000" u="none" cap="none" strike="noStrike">
                <a:solidFill>
                  <a:schemeClr val="dk1"/>
                </a:solidFill>
                <a:latin typeface="Arial"/>
                <a:ea typeface="Arial"/>
                <a:cs typeface="Arial"/>
                <a:sym typeface="Arial"/>
              </a:rPr>
              <a:t>segurança</a:t>
            </a:r>
            <a:r>
              <a:rPr b="0" i="0" lang="en-US" sz="2000" u="none" cap="none" strike="noStrike">
                <a:solidFill>
                  <a:schemeClr val="dk1"/>
                </a:solidFill>
                <a:latin typeface="Arial"/>
                <a:ea typeface="Arial"/>
                <a:cs typeface="Arial"/>
                <a:sym typeface="Arial"/>
              </a:rPr>
              <a:t> e </a:t>
            </a:r>
            <a:r>
              <a:rPr b="1" i="0" lang="en-US" sz="2000" u="none" cap="none" strike="noStrike">
                <a:solidFill>
                  <a:schemeClr val="dk1"/>
                </a:solidFill>
                <a:latin typeface="Arial"/>
                <a:ea typeface="Arial"/>
                <a:cs typeface="Arial"/>
                <a:sym typeface="Arial"/>
              </a:rPr>
              <a:t>confiabilidade</a:t>
            </a:r>
            <a:r>
              <a:rPr b="0" i="0" lang="en-US" sz="2000" u="none" cap="none" strike="noStrike">
                <a:solidFill>
                  <a:schemeClr val="dk1"/>
                </a:solidFill>
                <a:latin typeface="Arial"/>
                <a:ea typeface="Arial"/>
                <a:cs typeface="Arial"/>
                <a:sym typeface="Arial"/>
              </a:rPr>
              <a:t>, o desenvolvimento de sistemas e programas aplicativos e a definição no banco de dados de novos arquivos e campos.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58" name="Google Shape;1258;p151"/>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pic>
        <p:nvPicPr>
          <p:cNvPr id="1259" name="Google Shape;1259;p151"/>
          <p:cNvPicPr preferRelativeResize="0"/>
          <p:nvPr/>
        </p:nvPicPr>
        <p:blipFill rotWithShape="1">
          <a:blip r:embed="rId4">
            <a:alphaModFix/>
          </a:blip>
          <a:srcRect b="0" l="0" r="0" t="0"/>
          <a:stretch/>
        </p:blipFill>
        <p:spPr>
          <a:xfrm>
            <a:off x="7235825" y="360362"/>
            <a:ext cx="1439862" cy="495300"/>
          </a:xfrm>
          <a:prstGeom prst="rect">
            <a:avLst/>
          </a:prstGeom>
          <a:noFill/>
          <a:ln>
            <a:noFill/>
          </a:ln>
        </p:spPr>
      </p:pic>
    </p:spTree>
  </p:cSld>
  <p:clrMapOvr>
    <a:masterClrMapping/>
  </p:clrMapOvr>
  <p:transition>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pic>
        <p:nvPicPr>
          <p:cNvPr id="1067" name="Google Shape;1067;p134"/>
          <p:cNvPicPr preferRelativeResize="0"/>
          <p:nvPr/>
        </p:nvPicPr>
        <p:blipFill rotWithShape="1">
          <a:blip r:embed="rId3">
            <a:alphaModFix/>
          </a:blip>
          <a:srcRect b="0" l="0" r="0" t="0"/>
          <a:stretch/>
        </p:blipFill>
        <p:spPr>
          <a:xfrm>
            <a:off x="805333" y="1533762"/>
            <a:ext cx="7533334" cy="3790476"/>
          </a:xfrm>
          <a:prstGeom prst="rect">
            <a:avLst/>
          </a:prstGeom>
          <a:noFill/>
          <a:ln>
            <a:noFill/>
          </a:ln>
        </p:spPr>
      </p:pic>
      <p:sp>
        <p:nvSpPr>
          <p:cNvPr id="1068" name="Google Shape;1068;p134"/>
          <p:cNvSpPr txBox="1"/>
          <p:nvPr>
            <p:ph type="title"/>
          </p:nvPr>
        </p:nvSpPr>
        <p:spPr>
          <a:xfrm>
            <a:off x="177800" y="1587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Avaliação</a:t>
            </a:r>
            <a:endParaRPr/>
          </a:p>
        </p:txBody>
      </p:sp>
      <p:sp>
        <p:nvSpPr>
          <p:cNvPr id="1069" name="Google Shape;1069;p13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70" name="Google Shape;1070;p134"/>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pic>
        <p:nvPicPr>
          <p:cNvPr id="1071" name="Google Shape;1071;p134"/>
          <p:cNvPicPr preferRelativeResize="0"/>
          <p:nvPr/>
        </p:nvPicPr>
        <p:blipFill rotWithShape="1">
          <a:blip r:embed="rId4">
            <a:alphaModFix/>
          </a:blip>
          <a:srcRect b="0" l="0" r="0" t="0"/>
          <a:stretch/>
        </p:blipFill>
        <p:spPr>
          <a:xfrm>
            <a:off x="7235825" y="755650"/>
            <a:ext cx="1439862" cy="495300"/>
          </a:xfrm>
          <a:prstGeom prst="rect">
            <a:avLst/>
          </a:prstGeom>
          <a:noFill/>
          <a:ln>
            <a:noFill/>
          </a:ln>
        </p:spPr>
      </p:pic>
      <p:sp>
        <p:nvSpPr>
          <p:cNvPr id="1072" name="Google Shape;1072;p134"/>
          <p:cNvSpPr/>
          <p:nvPr/>
        </p:nvSpPr>
        <p:spPr>
          <a:xfrm>
            <a:off x="3508847" y="2826148"/>
            <a:ext cx="496800" cy="360300"/>
          </a:xfrm>
          <a:prstGeom prst="ellipse">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5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65" name="Google Shape;1265;p152"/>
          <p:cNvSpPr txBox="1"/>
          <p:nvPr>
            <p:ph idx="4294967295" type="ctrTitle"/>
          </p:nvPr>
        </p:nvSpPr>
        <p:spPr>
          <a:xfrm>
            <a:off x="215900" y="620712"/>
            <a:ext cx="8243887"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Representação Física do SGBD</a:t>
            </a:r>
            <a:endParaRPr b="0" i="0" sz="4400" u="none" cap="none" strike="noStrike">
              <a:solidFill>
                <a:schemeClr val="dk1"/>
              </a:solidFill>
              <a:latin typeface="Arial"/>
              <a:ea typeface="Arial"/>
              <a:cs typeface="Arial"/>
              <a:sym typeface="Arial"/>
            </a:endParaRPr>
          </a:p>
        </p:txBody>
      </p:sp>
      <p:pic>
        <p:nvPicPr>
          <p:cNvPr id="1266" name="Google Shape;1266;p152"/>
          <p:cNvPicPr preferRelativeResize="0"/>
          <p:nvPr/>
        </p:nvPicPr>
        <p:blipFill rotWithShape="1">
          <a:blip r:embed="rId3">
            <a:alphaModFix/>
          </a:blip>
          <a:srcRect b="0" l="0" r="0" t="0"/>
          <a:stretch/>
        </p:blipFill>
        <p:spPr>
          <a:xfrm>
            <a:off x="5181600" y="1628775"/>
            <a:ext cx="3783012" cy="4321175"/>
          </a:xfrm>
          <a:prstGeom prst="rect">
            <a:avLst/>
          </a:prstGeom>
          <a:noFill/>
          <a:ln>
            <a:noFill/>
          </a:ln>
        </p:spPr>
      </p:pic>
      <p:sp>
        <p:nvSpPr>
          <p:cNvPr id="1267" name="Google Shape;1267;p152"/>
          <p:cNvSpPr txBox="1"/>
          <p:nvPr/>
        </p:nvSpPr>
        <p:spPr>
          <a:xfrm>
            <a:off x="250825" y="1412875"/>
            <a:ext cx="4930775"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a - Visão Interna</a:t>
            </a:r>
            <a:r>
              <a:rPr b="0" i="0" lang="en-US" sz="20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Criação </a:t>
            </a:r>
            <a:r>
              <a:rPr b="1" i="0" lang="en-US" sz="2000" u="none" cap="none" strike="noStrike">
                <a:solidFill>
                  <a:schemeClr val="dk1"/>
                </a:solidFill>
                <a:latin typeface="Arial"/>
                <a:ea typeface="Arial"/>
                <a:cs typeface="Arial"/>
                <a:sym typeface="Arial"/>
              </a:rPr>
              <a:t>índice, definição dos dados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É aquela vista pelo responsável pela manutenção e desenvolvimento do SGBD. Existe a preocupação com a forma de </a:t>
            </a:r>
            <a:r>
              <a:rPr b="1" i="0" lang="en-US" sz="2000" u="none" cap="none" strike="noStrike">
                <a:solidFill>
                  <a:schemeClr val="dk1"/>
                </a:solidFill>
                <a:latin typeface="Arial"/>
                <a:ea typeface="Arial"/>
                <a:cs typeface="Arial"/>
                <a:sym typeface="Arial"/>
              </a:rPr>
              <a:t>recuperação</a:t>
            </a:r>
            <a:r>
              <a:rPr b="0" i="0" lang="en-US" sz="2000" u="none" cap="none" strike="noStrike">
                <a:solidFill>
                  <a:schemeClr val="dk1"/>
                </a:solidFill>
                <a:latin typeface="Arial"/>
                <a:ea typeface="Arial"/>
                <a:cs typeface="Arial"/>
                <a:sym typeface="Arial"/>
              </a:rPr>
              <a:t> e </a:t>
            </a:r>
            <a:r>
              <a:rPr b="1" i="0" lang="en-US" sz="2000" u="none" cap="none" strike="noStrike">
                <a:solidFill>
                  <a:schemeClr val="dk1"/>
                </a:solidFill>
                <a:latin typeface="Arial"/>
                <a:ea typeface="Arial"/>
                <a:cs typeface="Arial"/>
                <a:sym typeface="Arial"/>
              </a:rPr>
              <a:t>manipulação</a:t>
            </a:r>
            <a:r>
              <a:rPr b="0" i="0" lang="en-US" sz="2000" u="none" cap="none" strike="noStrike">
                <a:solidFill>
                  <a:schemeClr val="dk1"/>
                </a:solidFill>
                <a:latin typeface="Arial"/>
                <a:ea typeface="Arial"/>
                <a:cs typeface="Arial"/>
                <a:sym typeface="Arial"/>
              </a:rPr>
              <a:t> dos dados dentro do Banco de Dados.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Descreve a estrutura de </a:t>
            </a:r>
            <a:r>
              <a:rPr b="1" i="0" lang="en-US" sz="2000" u="none" cap="none" strike="noStrike">
                <a:solidFill>
                  <a:schemeClr val="dk1"/>
                </a:solidFill>
                <a:latin typeface="Arial"/>
                <a:ea typeface="Arial"/>
                <a:cs typeface="Arial"/>
                <a:sym typeface="Arial"/>
              </a:rPr>
              <a:t>armazenamento físico </a:t>
            </a:r>
            <a:r>
              <a:rPr b="0" i="0" lang="en-US" sz="2000" u="none" cap="none" strike="noStrike">
                <a:solidFill>
                  <a:schemeClr val="dk1"/>
                </a:solidFill>
                <a:latin typeface="Arial"/>
                <a:ea typeface="Arial"/>
                <a:cs typeface="Arial"/>
                <a:sym typeface="Arial"/>
              </a:rPr>
              <a:t>do banco de dados; utiliza um modelo de dados e descreve detalhadamente os dados armazenados e os caminhos de acesso ao banco de dados.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68" name="Google Shape;1268;p152"/>
          <p:cNvSpPr txBox="1"/>
          <p:nvPr/>
        </p:nvSpPr>
        <p:spPr>
          <a:xfrm>
            <a:off x="4356100" y="64008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pic>
        <p:nvPicPr>
          <p:cNvPr id="1269" name="Google Shape;1269;p152"/>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spTree>
  </p:cSld>
  <p:clrMapOvr>
    <a:masterClrMapping/>
  </p:clrMapOvr>
  <p:transition>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5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75" name="Google Shape;1275;p153"/>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Representação Física do SGBD</a:t>
            </a:r>
            <a:endParaRPr b="0" i="0" sz="4400" u="none" cap="none" strike="noStrike">
              <a:solidFill>
                <a:schemeClr val="dk1"/>
              </a:solidFill>
              <a:latin typeface="Arial"/>
              <a:ea typeface="Arial"/>
              <a:cs typeface="Arial"/>
              <a:sym typeface="Arial"/>
            </a:endParaRPr>
          </a:p>
        </p:txBody>
      </p:sp>
      <p:pic>
        <p:nvPicPr>
          <p:cNvPr id="1276" name="Google Shape;1276;p153"/>
          <p:cNvPicPr preferRelativeResize="0"/>
          <p:nvPr/>
        </p:nvPicPr>
        <p:blipFill rotWithShape="1">
          <a:blip r:embed="rId3">
            <a:alphaModFix/>
          </a:blip>
          <a:srcRect b="0" l="0" r="0" t="0"/>
          <a:stretch/>
        </p:blipFill>
        <p:spPr>
          <a:xfrm>
            <a:off x="5344319" y="2276475"/>
            <a:ext cx="3783012" cy="4321175"/>
          </a:xfrm>
          <a:prstGeom prst="rect">
            <a:avLst/>
          </a:prstGeom>
          <a:noFill/>
          <a:ln>
            <a:noFill/>
          </a:ln>
        </p:spPr>
      </p:pic>
      <p:sp>
        <p:nvSpPr>
          <p:cNvPr id="1277" name="Google Shape;1277;p153"/>
          <p:cNvSpPr txBox="1"/>
          <p:nvPr/>
        </p:nvSpPr>
        <p:spPr>
          <a:xfrm>
            <a:off x="250825" y="1557337"/>
            <a:ext cx="4321175"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c - Visão Externa</a:t>
            </a:r>
            <a:r>
              <a:rPr b="0" i="0" lang="en-US" sz="20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Visões do bd – Acesso através das </a:t>
            </a:r>
            <a:r>
              <a:rPr b="1" i="0" lang="en-US" sz="2000" u="none" cap="none" strike="noStrike">
                <a:solidFill>
                  <a:schemeClr val="dk1"/>
                </a:solidFill>
                <a:latin typeface="Arial"/>
                <a:ea typeface="Arial"/>
                <a:cs typeface="Arial"/>
                <a:sym typeface="Arial"/>
              </a:rPr>
              <a:t>aplicações</a:t>
            </a:r>
            <a:r>
              <a:rPr b="0" i="0" lang="en-US" sz="2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É aquela vista pelo usuário que opera os sistemas aplicativos, através de interfaces desenvolvidas pelo analista (programas), buscando o atendimento de suas necessidades.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Descreve as </a:t>
            </a:r>
            <a:r>
              <a:rPr b="1" i="0" lang="en-US" sz="2000" u="none" cap="none" strike="noStrike">
                <a:solidFill>
                  <a:schemeClr val="dk1"/>
                </a:solidFill>
                <a:latin typeface="Arial"/>
                <a:ea typeface="Arial"/>
                <a:cs typeface="Arial"/>
                <a:sym typeface="Arial"/>
              </a:rPr>
              <a:t>visões do banco de dados</a:t>
            </a:r>
            <a:r>
              <a:rPr b="0" i="0" lang="en-US" sz="2000" u="none" cap="none" strike="noStrike">
                <a:solidFill>
                  <a:schemeClr val="dk1"/>
                </a:solidFill>
                <a:latin typeface="Arial"/>
                <a:ea typeface="Arial"/>
                <a:cs typeface="Arial"/>
                <a:sym typeface="Arial"/>
              </a:rPr>
              <a:t> para um grupo de usuários; </a:t>
            </a:r>
            <a:r>
              <a:rPr b="1" i="0" lang="en-US" sz="2000" u="none" cap="none" strike="noStrike">
                <a:solidFill>
                  <a:schemeClr val="dk1"/>
                </a:solidFill>
                <a:latin typeface="Arial"/>
                <a:ea typeface="Arial"/>
                <a:cs typeface="Arial"/>
                <a:sym typeface="Arial"/>
              </a:rPr>
              <a:t>cada visão descreve quais porções </a:t>
            </a:r>
            <a:r>
              <a:rPr b="0" i="0" lang="en-US" sz="2000" u="none" cap="none" strike="noStrike">
                <a:solidFill>
                  <a:schemeClr val="dk1"/>
                </a:solidFill>
                <a:latin typeface="Arial"/>
                <a:ea typeface="Arial"/>
                <a:cs typeface="Arial"/>
                <a:sym typeface="Arial"/>
              </a:rPr>
              <a:t>do banco de dados um grupo de usuários terá acesso.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78" name="Google Shape;1278;p153"/>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pic>
        <p:nvPicPr>
          <p:cNvPr id="1279" name="Google Shape;1279;p153"/>
          <p:cNvPicPr preferRelativeResize="0"/>
          <p:nvPr/>
        </p:nvPicPr>
        <p:blipFill rotWithShape="1">
          <a:blip r:embed="rId4">
            <a:alphaModFix/>
          </a:blip>
          <a:srcRect b="0" l="0" r="0" t="0"/>
          <a:stretch/>
        </p:blipFill>
        <p:spPr>
          <a:xfrm>
            <a:off x="7235825" y="260350"/>
            <a:ext cx="1439862" cy="495300"/>
          </a:xfrm>
          <a:prstGeom prst="rect">
            <a:avLst/>
          </a:prstGeom>
          <a:noFill/>
          <a:ln>
            <a:noFill/>
          </a:ln>
        </p:spPr>
      </p:pic>
      <p:pic>
        <p:nvPicPr>
          <p:cNvPr id="1280" name="Google Shape;1280;p153"/>
          <p:cNvPicPr preferRelativeResize="0"/>
          <p:nvPr/>
        </p:nvPicPr>
        <p:blipFill rotWithShape="1">
          <a:blip r:embed="rId5">
            <a:alphaModFix/>
          </a:blip>
          <a:srcRect b="0" l="0" r="0" t="0"/>
          <a:stretch/>
        </p:blipFill>
        <p:spPr>
          <a:xfrm>
            <a:off x="5863802" y="933263"/>
            <a:ext cx="3029373" cy="1343212"/>
          </a:xfrm>
          <a:prstGeom prst="rect">
            <a:avLst/>
          </a:prstGeom>
          <a:noFill/>
          <a:ln>
            <a:noFill/>
          </a:ln>
        </p:spPr>
      </p:pic>
    </p:spTree>
  </p:cSld>
  <p:clrMapOvr>
    <a:masterClrMapping/>
  </p:clrMapOvr>
  <p:transition>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154"/>
          <p:cNvSpPr txBox="1"/>
          <p:nvPr>
            <p:ph type="ctrTitle"/>
          </p:nvPr>
        </p:nvSpPr>
        <p:spPr>
          <a:xfrm>
            <a:off x="2195512" y="1989137"/>
            <a:ext cx="7272337" cy="2209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SQL -  Structured Query Language</a:t>
            </a:r>
            <a:r>
              <a:rPr b="0" i="0" lang="en-US" sz="2400" u="none" cap="none" strike="noStrike">
                <a:solidFill>
                  <a:srgbClr val="FFFFFF"/>
                </a:solidFill>
                <a:latin typeface="Arial"/>
                <a:ea typeface="Arial"/>
                <a:cs typeface="Arial"/>
                <a:sym typeface="Arial"/>
              </a:rPr>
              <a:t>, </a:t>
            </a:r>
            <a:br>
              <a:rPr b="0" i="0" lang="en-US" sz="2400" u="none" cap="none" strike="noStrike">
                <a:solidFill>
                  <a:srgbClr val="FFFFFF"/>
                </a:solidFill>
                <a:latin typeface="Arial"/>
                <a:ea typeface="Arial"/>
                <a:cs typeface="Arial"/>
                <a:sym typeface="Arial"/>
              </a:rPr>
            </a:br>
            <a:r>
              <a:rPr b="0" i="0" lang="en-US" sz="2400" u="none" cap="none" strike="noStrike">
                <a:solidFill>
                  <a:srgbClr val="FFFFFF"/>
                </a:solidFill>
                <a:latin typeface="Arial"/>
                <a:ea typeface="Arial"/>
                <a:cs typeface="Arial"/>
                <a:sym typeface="Arial"/>
              </a:rPr>
              <a:t>ou </a:t>
            </a:r>
            <a:br>
              <a:rPr b="0" i="0" lang="en-US" sz="2400" u="none" cap="none" strike="noStrike">
                <a:solidFill>
                  <a:srgbClr val="FFFFFF"/>
                </a:solidFill>
                <a:latin typeface="Arial"/>
                <a:ea typeface="Arial"/>
                <a:cs typeface="Arial"/>
                <a:sym typeface="Arial"/>
              </a:rPr>
            </a:br>
            <a:r>
              <a:rPr b="1" i="0" lang="en-US" sz="2400" u="none" cap="none" strike="noStrike">
                <a:solidFill>
                  <a:srgbClr val="FFFFFF"/>
                </a:solidFill>
                <a:latin typeface="Arial"/>
                <a:ea typeface="Arial"/>
                <a:cs typeface="Arial"/>
                <a:sym typeface="Arial"/>
              </a:rPr>
              <a:t>Linguagem de Consulta Estruturada</a:t>
            </a:r>
            <a:r>
              <a:rPr b="0" i="0" lang="en-US" sz="2400" u="none" cap="none" strike="noStrike">
                <a:solidFill>
                  <a:srgbClr val="FFFFFF"/>
                </a:solidFill>
                <a:latin typeface="Arial"/>
                <a:ea typeface="Arial"/>
                <a:cs typeface="Arial"/>
                <a:sym typeface="Arial"/>
              </a:rPr>
              <a:t>  </a:t>
            </a:r>
            <a:endParaRPr/>
          </a:p>
        </p:txBody>
      </p:sp>
      <p:sp>
        <p:nvSpPr>
          <p:cNvPr id="1286" name="Google Shape;1286;p15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87" name="Google Shape;1287;p154"/>
          <p:cNvSpPr txBox="1"/>
          <p:nvPr/>
        </p:nvSpPr>
        <p:spPr>
          <a:xfrm>
            <a:off x="107950" y="6237287"/>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pic>
        <p:nvPicPr>
          <p:cNvPr id="1288" name="Google Shape;1288;p154"/>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Tree>
  </p:cSld>
  <p:clrMapOvr>
    <a:masterClrMapping/>
  </p:clrMapOvr>
  <p:transition>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55"/>
          <p:cNvSpPr txBox="1"/>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94" name="Google Shape;1294;p15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SQL -  Structured Query Language</a:t>
            </a:r>
            <a:endParaRPr/>
          </a:p>
        </p:txBody>
      </p:sp>
      <p:sp>
        <p:nvSpPr>
          <p:cNvPr id="1295" name="Google Shape;1295;p155"/>
          <p:cNvSpPr txBox="1"/>
          <p:nvPr>
            <p:ph idx="1" type="body"/>
          </p:nvPr>
        </p:nvSpPr>
        <p:spPr>
          <a:xfrm>
            <a:off x="179387" y="1981200"/>
            <a:ext cx="6840537" cy="44481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chemeClr val="lt2"/>
              </a:buClr>
              <a:buSzPts val="1800"/>
              <a:buFont typeface="Arial"/>
              <a:buChar char="•"/>
            </a:pPr>
            <a:r>
              <a:rPr b="0" i="0" lang="en-US" sz="2400" u="none" cap="none" strike="noStrike">
                <a:solidFill>
                  <a:schemeClr val="dk1"/>
                </a:solidFill>
                <a:latin typeface="Arial"/>
                <a:ea typeface="Arial"/>
                <a:cs typeface="Arial"/>
                <a:sym typeface="Arial"/>
              </a:rPr>
              <a:t> O SQL foi desenvolvido originalmente no início dos anos 70 nos laboratórios da IBM em San Jose, dentro do projeto System R, que </a:t>
            </a:r>
            <a:r>
              <a:rPr b="0" i="0" lang="en-US" sz="2400" u="none" cap="none" strike="noStrike">
                <a:solidFill>
                  <a:srgbClr val="FF0000"/>
                </a:solidFill>
                <a:latin typeface="Arial"/>
                <a:ea typeface="Arial"/>
                <a:cs typeface="Arial"/>
                <a:sym typeface="Arial"/>
              </a:rPr>
              <a:t>tinha por objetivo demonstrar a viabilidade da implementação do modelo relaciona</a:t>
            </a:r>
            <a:r>
              <a:rPr b="0" i="0" lang="en-US" sz="2400" u="none" cap="none" strike="noStrike">
                <a:solidFill>
                  <a:schemeClr val="dk1"/>
                </a:solidFill>
                <a:latin typeface="Arial"/>
                <a:ea typeface="Arial"/>
                <a:cs typeface="Arial"/>
                <a:sym typeface="Arial"/>
              </a:rPr>
              <a:t>l proposto por </a:t>
            </a:r>
            <a:r>
              <a:rPr b="0" i="0" lang="en-US" sz="2400" u="none" cap="none" strike="noStrike">
                <a:solidFill>
                  <a:srgbClr val="FF0000"/>
                </a:solidFill>
                <a:latin typeface="Arial"/>
                <a:ea typeface="Arial"/>
                <a:cs typeface="Arial"/>
                <a:sym typeface="Arial"/>
              </a:rPr>
              <a:t>E. F. Codd. </a:t>
            </a:r>
            <a:endParaRPr/>
          </a:p>
        </p:txBody>
      </p:sp>
      <p:pic>
        <p:nvPicPr>
          <p:cNvPr id="1296" name="Google Shape;1296;p155"/>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297" name="Google Shape;1297;p155"/>
          <p:cNvPicPr preferRelativeResize="0"/>
          <p:nvPr/>
        </p:nvPicPr>
        <p:blipFill rotWithShape="1">
          <a:blip r:embed="rId4">
            <a:alphaModFix/>
          </a:blip>
          <a:srcRect b="0" l="0" r="0" t="0"/>
          <a:stretch/>
        </p:blipFill>
        <p:spPr>
          <a:xfrm>
            <a:off x="7718425" y="1343025"/>
            <a:ext cx="1317625" cy="1890712"/>
          </a:xfrm>
          <a:prstGeom prst="rect">
            <a:avLst/>
          </a:prstGeom>
          <a:noFill/>
          <a:ln>
            <a:noFill/>
          </a:ln>
        </p:spPr>
      </p:pic>
      <p:sp>
        <p:nvSpPr>
          <p:cNvPr id="1298" name="Google Shape;1298;p155"/>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pic>
        <p:nvPicPr>
          <p:cNvPr id="1299" name="Google Shape;1299;p155"/>
          <p:cNvPicPr preferRelativeResize="0"/>
          <p:nvPr/>
        </p:nvPicPr>
        <p:blipFill rotWithShape="1">
          <a:blip r:embed="rId5">
            <a:alphaModFix/>
          </a:blip>
          <a:srcRect b="0" l="0" r="0" t="0"/>
          <a:stretch/>
        </p:blipFill>
        <p:spPr>
          <a:xfrm>
            <a:off x="4618037" y="4724400"/>
            <a:ext cx="3759200" cy="1698625"/>
          </a:xfrm>
          <a:prstGeom prst="rect">
            <a:avLst/>
          </a:prstGeom>
          <a:noFill/>
          <a:ln>
            <a:noFill/>
          </a:ln>
        </p:spPr>
      </p:pic>
    </p:spTree>
  </p:cSld>
  <p:clrMapOvr>
    <a:masterClrMapping/>
  </p:clrMapOvr>
  <p:transition>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05" name="Google Shape;1305;p15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SQL -  Structured Query Language</a:t>
            </a:r>
            <a:endParaRPr/>
          </a:p>
        </p:txBody>
      </p:sp>
      <p:sp>
        <p:nvSpPr>
          <p:cNvPr id="1306" name="Google Shape;1306;p156"/>
          <p:cNvSpPr txBox="1"/>
          <p:nvPr>
            <p:ph idx="1" type="body"/>
          </p:nvPr>
        </p:nvSpPr>
        <p:spPr>
          <a:xfrm>
            <a:off x="179387" y="1981200"/>
            <a:ext cx="5292725" cy="44481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chemeClr val="lt2"/>
              </a:buClr>
              <a:buSzPts val="1800"/>
              <a:buFont typeface="Noto Sans Symbols"/>
              <a:buChar char="▪"/>
            </a:pPr>
            <a:r>
              <a:rPr b="0" i="0" lang="en-US" sz="2400" u="none" cap="none" strike="noStrike">
                <a:solidFill>
                  <a:schemeClr val="dk1"/>
                </a:solidFill>
                <a:latin typeface="Arial"/>
                <a:ea typeface="Arial"/>
                <a:cs typeface="Arial"/>
                <a:sym typeface="Arial"/>
              </a:rPr>
              <a:t>Surgiu dos trabalhos teóricos de </a:t>
            </a:r>
            <a:r>
              <a:rPr b="1" i="0" lang="en-US" sz="2400" u="none" cap="none" strike="noStrike">
                <a:solidFill>
                  <a:srgbClr val="FF0000"/>
                </a:solidFill>
                <a:latin typeface="Arial"/>
                <a:ea typeface="Arial"/>
                <a:cs typeface="Arial"/>
                <a:sym typeface="Arial"/>
              </a:rPr>
              <a:t>Edgard F. Codd </a:t>
            </a:r>
            <a:r>
              <a:rPr b="0" i="0" lang="en-US" sz="2400" u="none" cap="none" strike="noStrike">
                <a:solidFill>
                  <a:schemeClr val="dk1"/>
                </a:solidFill>
                <a:latin typeface="Arial"/>
                <a:ea typeface="Arial"/>
                <a:cs typeface="Arial"/>
                <a:sym typeface="Arial"/>
              </a:rPr>
              <a:t>(IBM) procurando um modelo lógico independente de detalhes de implementação.</a:t>
            </a:r>
            <a:endParaRPr/>
          </a:p>
          <a:p>
            <a:pPr indent="-342900" lvl="0" marL="342900" marR="0" rtl="0" algn="just">
              <a:lnSpc>
                <a:spcPct val="150000"/>
              </a:lnSpc>
              <a:spcBef>
                <a:spcPts val="480"/>
              </a:spcBef>
              <a:spcAft>
                <a:spcPts val="0"/>
              </a:spcAft>
              <a:buClr>
                <a:schemeClr val="lt2"/>
              </a:buClr>
              <a:buSzPts val="1800"/>
              <a:buFont typeface="Noto Sans Symbols"/>
              <a:buChar char="▪"/>
            </a:pPr>
            <a:r>
              <a:rPr b="0" i="0" lang="en-US" sz="2400" u="none" cap="none" strike="noStrike">
                <a:solidFill>
                  <a:schemeClr val="dk1"/>
                </a:solidFill>
                <a:latin typeface="Arial"/>
                <a:ea typeface="Arial"/>
                <a:cs typeface="Arial"/>
                <a:sym typeface="Arial"/>
              </a:rPr>
              <a:t>Teoria dos conjuntos</a:t>
            </a:r>
            <a:endParaRPr/>
          </a:p>
          <a:p>
            <a:pPr indent="-342900" lvl="0" marL="342900" marR="0" rtl="0" algn="just">
              <a:lnSpc>
                <a:spcPct val="150000"/>
              </a:lnSpc>
              <a:spcBef>
                <a:spcPts val="480"/>
              </a:spcBef>
              <a:spcAft>
                <a:spcPts val="0"/>
              </a:spcAft>
              <a:buClr>
                <a:schemeClr val="lt2"/>
              </a:buClr>
              <a:buSzPts val="1800"/>
              <a:buFont typeface="Noto Sans Symbols"/>
              <a:buChar char="▪"/>
            </a:pPr>
            <a:r>
              <a:rPr b="0" i="0" lang="en-US" sz="2400" u="none" cap="none" strike="noStrike">
                <a:solidFill>
                  <a:schemeClr val="dk1"/>
                </a:solidFill>
                <a:latin typeface="Arial"/>
                <a:ea typeface="Arial"/>
                <a:cs typeface="Arial"/>
                <a:sym typeface="Arial"/>
              </a:rPr>
              <a:t> Baseado na álgebra relacional.</a:t>
            </a:r>
            <a:endParaRPr/>
          </a:p>
        </p:txBody>
      </p:sp>
      <p:pic>
        <p:nvPicPr>
          <p:cNvPr id="1307" name="Google Shape;1307;p156"/>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308" name="Google Shape;1308;p156"/>
          <p:cNvPicPr preferRelativeResize="0"/>
          <p:nvPr/>
        </p:nvPicPr>
        <p:blipFill rotWithShape="1">
          <a:blip r:embed="rId4">
            <a:alphaModFix/>
          </a:blip>
          <a:srcRect b="0" l="0" r="0" t="0"/>
          <a:stretch/>
        </p:blipFill>
        <p:spPr>
          <a:xfrm>
            <a:off x="7373937" y="1341437"/>
            <a:ext cx="1317625" cy="1890712"/>
          </a:xfrm>
          <a:prstGeom prst="rect">
            <a:avLst/>
          </a:prstGeom>
          <a:noFill/>
          <a:ln>
            <a:noFill/>
          </a:ln>
        </p:spPr>
      </p:pic>
      <p:pic>
        <p:nvPicPr>
          <p:cNvPr id="1309" name="Google Shape;1309;p156"/>
          <p:cNvPicPr preferRelativeResize="0"/>
          <p:nvPr/>
        </p:nvPicPr>
        <p:blipFill rotWithShape="1">
          <a:blip r:embed="rId5">
            <a:alphaModFix/>
          </a:blip>
          <a:srcRect b="0" l="0" r="0" t="0"/>
          <a:stretch/>
        </p:blipFill>
        <p:spPr>
          <a:xfrm>
            <a:off x="5508625" y="3573462"/>
            <a:ext cx="3527425" cy="893762"/>
          </a:xfrm>
          <a:prstGeom prst="rect">
            <a:avLst/>
          </a:prstGeom>
          <a:noFill/>
          <a:ln>
            <a:noFill/>
          </a:ln>
        </p:spPr>
      </p:pic>
      <p:sp>
        <p:nvSpPr>
          <p:cNvPr id="1310" name="Google Shape;1310;p156"/>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pic>
        <p:nvPicPr>
          <p:cNvPr id="1311" name="Google Shape;1311;p156"/>
          <p:cNvPicPr preferRelativeResize="0"/>
          <p:nvPr/>
        </p:nvPicPr>
        <p:blipFill rotWithShape="1">
          <a:blip r:embed="rId6">
            <a:alphaModFix/>
          </a:blip>
          <a:srcRect b="0" l="0" r="0" t="0"/>
          <a:stretch/>
        </p:blipFill>
        <p:spPr>
          <a:xfrm>
            <a:off x="5386827" y="5036234"/>
            <a:ext cx="3732457" cy="920066"/>
          </a:xfrm>
          <a:prstGeom prst="rect">
            <a:avLst/>
          </a:prstGeom>
          <a:noFill/>
          <a:ln>
            <a:noFill/>
          </a:ln>
        </p:spPr>
      </p:pic>
    </p:spTree>
  </p:cSld>
  <p:clrMapOvr>
    <a:masterClrMapping/>
  </p:clrMapOvr>
  <p:transition>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57"/>
          <p:cNvSpPr txBox="1"/>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17" name="Google Shape;1317;p157"/>
          <p:cNvSpPr txBox="1"/>
          <p:nvPr>
            <p:ph type="title"/>
          </p:nvPr>
        </p:nvSpPr>
        <p:spPr>
          <a:xfrm>
            <a:off x="379412" y="254000"/>
            <a:ext cx="8229600"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Relacional</a:t>
            </a:r>
            <a:endParaRPr/>
          </a:p>
        </p:txBody>
      </p:sp>
      <p:sp>
        <p:nvSpPr>
          <p:cNvPr id="1318" name="Google Shape;1318;p157"/>
          <p:cNvSpPr txBox="1"/>
          <p:nvPr>
            <p:ph idx="1" type="body"/>
          </p:nvPr>
        </p:nvSpPr>
        <p:spPr>
          <a:xfrm>
            <a:off x="-11112" y="1341437"/>
            <a:ext cx="6229350" cy="44481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chemeClr val="lt2"/>
              </a:buClr>
              <a:buSzPts val="1800"/>
              <a:buFont typeface="Noto Sans Symbols"/>
              <a:buChar char="▪"/>
            </a:pPr>
            <a:r>
              <a:rPr b="0" i="0" lang="en-US" sz="2400" u="none" cap="none" strike="noStrike">
                <a:solidFill>
                  <a:schemeClr val="dk1"/>
                </a:solidFill>
                <a:latin typeface="Arial"/>
                <a:ea typeface="Arial"/>
                <a:cs typeface="Arial"/>
                <a:sym typeface="Arial"/>
              </a:rPr>
              <a:t>Esta tarefa foi realizada pela </a:t>
            </a:r>
            <a:r>
              <a:rPr b="0" i="0" lang="en-US" sz="2400" u="none" cap="none" strike="noStrike">
                <a:solidFill>
                  <a:srgbClr val="FF0000"/>
                </a:solidFill>
                <a:latin typeface="Arial"/>
                <a:ea typeface="Arial"/>
                <a:cs typeface="Arial"/>
                <a:sym typeface="Arial"/>
              </a:rPr>
              <a:t>American National Standards Institute (ANSI) </a:t>
            </a:r>
            <a:r>
              <a:rPr b="0" i="0" lang="en-US" sz="2400" u="none" cap="none" strike="noStrike">
                <a:solidFill>
                  <a:schemeClr val="dk1"/>
                </a:solidFill>
                <a:latin typeface="Arial"/>
                <a:ea typeface="Arial"/>
                <a:cs typeface="Arial"/>
                <a:sym typeface="Arial"/>
              </a:rPr>
              <a:t>em 1986 e ISO em 1987.</a:t>
            </a:r>
            <a:endParaRPr/>
          </a:p>
          <a:p>
            <a:pPr indent="-342900" lvl="0" marL="342900" marR="0" rtl="0" algn="just">
              <a:lnSpc>
                <a:spcPct val="150000"/>
              </a:lnSpc>
              <a:spcBef>
                <a:spcPts val="480"/>
              </a:spcBef>
              <a:spcAft>
                <a:spcPts val="0"/>
              </a:spcAft>
              <a:buClr>
                <a:schemeClr val="lt2"/>
              </a:buClr>
              <a:buSzPts val="1800"/>
              <a:buFont typeface="Noto Sans Symbols"/>
              <a:buChar char="▪"/>
            </a:pPr>
            <a:r>
              <a:rPr b="0" i="0" lang="en-US" sz="2400" u="none" cap="none" strike="noStrike">
                <a:solidFill>
                  <a:schemeClr val="dk1"/>
                </a:solidFill>
                <a:latin typeface="Arial"/>
                <a:ea typeface="Arial"/>
                <a:cs typeface="Arial"/>
                <a:sym typeface="Arial"/>
              </a:rPr>
              <a:t>O SQL foi revisto em 1992 e a esta versão foi dado o nome de SQL-92. Foi revisto novamente em 1999 e 2003 para se tornar SQL:1999 (SQL3) e SQL:2003, respectivamente.</a:t>
            </a:r>
            <a:endParaRPr/>
          </a:p>
        </p:txBody>
      </p:sp>
      <p:pic>
        <p:nvPicPr>
          <p:cNvPr id="1319" name="Google Shape;1319;p157"/>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320" name="Google Shape;1320;p157"/>
          <p:cNvPicPr preferRelativeResize="0"/>
          <p:nvPr/>
        </p:nvPicPr>
        <p:blipFill rotWithShape="1">
          <a:blip r:embed="rId4">
            <a:alphaModFix/>
          </a:blip>
          <a:srcRect b="0" l="0" r="0" t="0"/>
          <a:stretch/>
        </p:blipFill>
        <p:spPr>
          <a:xfrm>
            <a:off x="8101012" y="1341437"/>
            <a:ext cx="719137" cy="1033462"/>
          </a:xfrm>
          <a:prstGeom prst="rect">
            <a:avLst/>
          </a:prstGeom>
          <a:noFill/>
          <a:ln>
            <a:noFill/>
          </a:ln>
        </p:spPr>
      </p:pic>
      <p:sp>
        <p:nvSpPr>
          <p:cNvPr id="1321" name="Google Shape;1321;p157"/>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pic>
        <p:nvPicPr>
          <p:cNvPr id="1322" name="Google Shape;1322;p157"/>
          <p:cNvPicPr preferRelativeResize="0"/>
          <p:nvPr/>
        </p:nvPicPr>
        <p:blipFill rotWithShape="1">
          <a:blip r:embed="rId5">
            <a:alphaModFix/>
          </a:blip>
          <a:srcRect b="0" l="0" r="0" t="0"/>
          <a:stretch/>
        </p:blipFill>
        <p:spPr>
          <a:xfrm>
            <a:off x="6305550" y="4149725"/>
            <a:ext cx="2627312" cy="582612"/>
          </a:xfrm>
          <a:prstGeom prst="rect">
            <a:avLst/>
          </a:prstGeom>
          <a:noFill/>
          <a:ln>
            <a:noFill/>
          </a:ln>
        </p:spPr>
      </p:pic>
      <p:pic>
        <p:nvPicPr>
          <p:cNvPr id="1323" name="Google Shape;1323;p157"/>
          <p:cNvPicPr preferRelativeResize="0"/>
          <p:nvPr/>
        </p:nvPicPr>
        <p:blipFill rotWithShape="1">
          <a:blip r:embed="rId6">
            <a:alphaModFix/>
          </a:blip>
          <a:srcRect b="0" l="0" r="0" t="0"/>
          <a:stretch/>
        </p:blipFill>
        <p:spPr>
          <a:xfrm>
            <a:off x="6424612" y="3429000"/>
            <a:ext cx="2605087" cy="544512"/>
          </a:xfrm>
          <a:prstGeom prst="rect">
            <a:avLst/>
          </a:prstGeom>
          <a:noFill/>
          <a:ln>
            <a:noFill/>
          </a:ln>
        </p:spPr>
      </p:pic>
      <p:pic>
        <p:nvPicPr>
          <p:cNvPr id="1324" name="Google Shape;1324;p157"/>
          <p:cNvPicPr preferRelativeResize="0"/>
          <p:nvPr/>
        </p:nvPicPr>
        <p:blipFill rotWithShape="1">
          <a:blip r:embed="rId7">
            <a:alphaModFix/>
          </a:blip>
          <a:srcRect b="0" l="0" r="0" t="0"/>
          <a:stretch/>
        </p:blipFill>
        <p:spPr>
          <a:xfrm>
            <a:off x="6457950" y="2636837"/>
            <a:ext cx="2117725" cy="581025"/>
          </a:xfrm>
          <a:prstGeom prst="rect">
            <a:avLst/>
          </a:prstGeom>
          <a:noFill/>
          <a:ln>
            <a:noFill/>
          </a:ln>
        </p:spPr>
      </p:pic>
      <p:pic>
        <p:nvPicPr>
          <p:cNvPr id="1325" name="Google Shape;1325;p157"/>
          <p:cNvPicPr preferRelativeResize="0"/>
          <p:nvPr/>
        </p:nvPicPr>
        <p:blipFill rotWithShape="1">
          <a:blip r:embed="rId8">
            <a:alphaModFix/>
          </a:blip>
          <a:srcRect b="0" l="0" r="0" t="0"/>
          <a:stretch/>
        </p:blipFill>
        <p:spPr>
          <a:xfrm>
            <a:off x="5083175" y="5373687"/>
            <a:ext cx="3833812" cy="1023937"/>
          </a:xfrm>
          <a:prstGeom prst="rect">
            <a:avLst/>
          </a:prstGeom>
          <a:noFill/>
          <a:ln>
            <a:noFill/>
          </a:ln>
        </p:spPr>
      </p:pic>
    </p:spTree>
  </p:cSld>
  <p:clrMapOvr>
    <a:masterClrMapping/>
  </p:clrMapOvr>
  <p:transition>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158"/>
          <p:cNvSpPr txBox="1"/>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32" name="Google Shape;1332;p158"/>
          <p:cNvSpPr txBox="1"/>
          <p:nvPr>
            <p:ph type="title"/>
          </p:nvPr>
        </p:nvSpPr>
        <p:spPr>
          <a:xfrm>
            <a:off x="395287" y="298450"/>
            <a:ext cx="6553200" cy="889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SQL -  Structured Query Language</a:t>
            </a:r>
            <a:endParaRPr/>
          </a:p>
        </p:txBody>
      </p:sp>
      <p:sp>
        <p:nvSpPr>
          <p:cNvPr id="1333" name="Google Shape;1333;p158"/>
          <p:cNvSpPr txBox="1"/>
          <p:nvPr>
            <p:ph idx="1" type="body"/>
          </p:nvPr>
        </p:nvSpPr>
        <p:spPr>
          <a:xfrm>
            <a:off x="395287" y="822325"/>
            <a:ext cx="5292725" cy="73025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lt2"/>
              </a:buClr>
              <a:buSzPts val="1800"/>
              <a:buFont typeface="Noto Sans Symbols"/>
              <a:buNone/>
            </a:pPr>
            <a:r>
              <a:rPr b="0" i="0" lang="en-US" sz="2400" u="none" cap="none" strike="noStrike">
                <a:solidFill>
                  <a:schemeClr val="dk1"/>
                </a:solidFill>
                <a:latin typeface="Arial"/>
                <a:ea typeface="Arial"/>
                <a:cs typeface="Arial"/>
                <a:sym typeface="Arial"/>
              </a:rPr>
              <a:t>Teoria dos conjuntos</a:t>
            </a:r>
            <a:endParaRPr/>
          </a:p>
        </p:txBody>
      </p:sp>
      <p:pic>
        <p:nvPicPr>
          <p:cNvPr id="1334" name="Google Shape;1334;p158"/>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335" name="Google Shape;1335;p158"/>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pic>
        <p:nvPicPr>
          <p:cNvPr id="1336" name="Google Shape;1336;p158"/>
          <p:cNvPicPr preferRelativeResize="0"/>
          <p:nvPr/>
        </p:nvPicPr>
        <p:blipFill rotWithShape="1">
          <a:blip r:embed="rId4">
            <a:alphaModFix/>
          </a:blip>
          <a:srcRect b="0" l="0" r="0" t="0"/>
          <a:stretch/>
        </p:blipFill>
        <p:spPr>
          <a:xfrm>
            <a:off x="1403350" y="1557337"/>
            <a:ext cx="6105525" cy="4810125"/>
          </a:xfrm>
          <a:prstGeom prst="rect">
            <a:avLst/>
          </a:prstGeom>
          <a:noFill/>
          <a:ln>
            <a:noFill/>
          </a:ln>
        </p:spPr>
      </p:pic>
    </p:spTree>
  </p:cSld>
  <p:clrMapOvr>
    <a:masterClrMapping/>
  </p:clrMapOvr>
  <p:transition>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pic>
        <p:nvPicPr>
          <p:cNvPr id="1341" name="Google Shape;1341;p15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342" name="Google Shape;1342;p159"/>
          <p:cNvSpPr txBox="1"/>
          <p:nvPr/>
        </p:nvSpPr>
        <p:spPr>
          <a:xfrm>
            <a:off x="611173" y="620700"/>
            <a:ext cx="7666200" cy="102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 </a:t>
            </a:r>
            <a:br>
              <a:rPr b="1" i="0" lang="en-US" sz="2000" u="none" cap="none" strike="noStrike">
                <a:solidFill>
                  <a:srgbClr val="000000"/>
                </a:solidFill>
                <a:latin typeface="Arial"/>
                <a:ea typeface="Arial"/>
                <a:cs typeface="Arial"/>
                <a:sym typeface="Arial"/>
              </a:rPr>
            </a:br>
            <a:r>
              <a:rPr b="1" i="0" lang="en-US" sz="2000" u="none" cap="none" strike="noStrike">
                <a:solidFill>
                  <a:srgbClr val="000000"/>
                </a:solidFill>
                <a:latin typeface="Arial"/>
                <a:ea typeface="Arial"/>
                <a:cs typeface="Arial"/>
                <a:sym typeface="Arial"/>
              </a:rPr>
              <a:t>             </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               Insert,             select,             update,              delete </a:t>
            </a:r>
            <a:r>
              <a:rPr b="1" i="0" lang="en-US" sz="2000" u="none" cap="none" strike="noStrike">
                <a:solidFill>
                  <a:srgbClr val="FFFFFF"/>
                </a:solidFill>
                <a:latin typeface="Arial"/>
                <a:ea typeface="Arial"/>
                <a:cs typeface="Arial"/>
                <a:sym typeface="Arial"/>
              </a:rPr>
              <a:t>e select</a:t>
            </a:r>
            <a:endParaRPr b="0" i="0" sz="1400" u="none" cap="none" strike="noStrike">
              <a:solidFill>
                <a:srgbClr val="000000"/>
              </a:solidFill>
              <a:latin typeface="Arial"/>
              <a:ea typeface="Arial"/>
              <a:cs typeface="Arial"/>
              <a:sym typeface="Arial"/>
            </a:endParaRPr>
          </a:p>
        </p:txBody>
      </p:sp>
      <p:sp>
        <p:nvSpPr>
          <p:cNvPr id="1343" name="Google Shape;1343;p15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44" name="Google Shape;1344;p1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04 – SGBD - SQL</a:t>
            </a:r>
            <a:endParaRPr b="0" i="0" sz="1200" u="none" cap="none" strike="noStrike">
              <a:solidFill>
                <a:srgbClr val="000000"/>
              </a:solidFill>
              <a:latin typeface="Arial"/>
              <a:ea typeface="Arial"/>
              <a:cs typeface="Arial"/>
              <a:sym typeface="Arial"/>
            </a:endParaRPr>
          </a:p>
        </p:txBody>
      </p:sp>
      <p:pic>
        <p:nvPicPr>
          <p:cNvPr id="1345" name="Google Shape;1345;p159"/>
          <p:cNvPicPr preferRelativeResize="0"/>
          <p:nvPr/>
        </p:nvPicPr>
        <p:blipFill rotWithShape="1">
          <a:blip r:embed="rId4">
            <a:alphaModFix/>
          </a:blip>
          <a:srcRect b="0" l="0" r="0" t="0"/>
          <a:stretch/>
        </p:blipFill>
        <p:spPr>
          <a:xfrm>
            <a:off x="1020557" y="2321645"/>
            <a:ext cx="7666233" cy="3754660"/>
          </a:xfrm>
          <a:prstGeom prst="rect">
            <a:avLst/>
          </a:prstGeom>
          <a:noFill/>
          <a:ln>
            <a:noFill/>
          </a:ln>
        </p:spPr>
      </p:pic>
      <p:sp>
        <p:nvSpPr>
          <p:cNvPr id="1346" name="Google Shape;1346;p159"/>
          <p:cNvSpPr txBox="1"/>
          <p:nvPr>
            <p:ph type="title"/>
          </p:nvPr>
        </p:nvSpPr>
        <p:spPr>
          <a:xfrm>
            <a:off x="611173" y="95895"/>
            <a:ext cx="3322637"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Arial"/>
              <a:buNone/>
            </a:pPr>
            <a:r>
              <a:rPr b="0" i="0" lang="en-US" sz="3600" u="none">
                <a:solidFill>
                  <a:schemeClr val="dk1"/>
                </a:solidFill>
                <a:latin typeface="Arial"/>
                <a:ea typeface="Arial"/>
                <a:cs typeface="Arial"/>
                <a:sym typeface="Arial"/>
              </a:rPr>
              <a:t>Operadores</a:t>
            </a:r>
            <a:endParaRPr/>
          </a:p>
        </p:txBody>
      </p:sp>
    </p:spTree>
  </p:cSld>
  <p:clrMapOvr>
    <a:masterClrMapping/>
  </p:clrMapOvr>
  <p:transition>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60"/>
          <p:cNvSpPr txBox="1"/>
          <p:nvPr>
            <p:ph type="ctrTitle"/>
          </p:nvPr>
        </p:nvSpPr>
        <p:spPr>
          <a:xfrm>
            <a:off x="3254375" y="2420937"/>
            <a:ext cx="5710237"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FFFF"/>
              </a:buClr>
              <a:buSzPts val="2800"/>
              <a:buFont typeface="Arial"/>
              <a:buNone/>
            </a:pPr>
            <a:r>
              <a:rPr b="1" lang="en-US" sz="2800"/>
              <a:t>C</a:t>
            </a:r>
            <a:r>
              <a:rPr b="1" i="0" lang="en-US" sz="2800" u="none">
                <a:solidFill>
                  <a:srgbClr val="FFFFFF"/>
                </a:solidFill>
                <a:latin typeface="Arial"/>
                <a:ea typeface="Arial"/>
                <a:cs typeface="Arial"/>
                <a:sym typeface="Arial"/>
              </a:rPr>
              <a:t>ategorias dos comandos SQL</a:t>
            </a:r>
            <a:endParaRPr/>
          </a:p>
        </p:txBody>
      </p:sp>
      <p:pic>
        <p:nvPicPr>
          <p:cNvPr id="1352" name="Google Shape;1352;p160"/>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353" name="Google Shape;1353;p16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54" name="Google Shape;1354;p1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04 - SGBD - SQL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6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60" name="Google Shape;1360;p161"/>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Categorias dos commandos SQL</a:t>
            </a:r>
            <a:endParaRPr b="0" i="0" sz="4400" u="none" cap="none" strike="noStrike">
              <a:solidFill>
                <a:schemeClr val="dk1"/>
              </a:solidFill>
              <a:latin typeface="Arial"/>
              <a:ea typeface="Arial"/>
              <a:cs typeface="Arial"/>
              <a:sym typeface="Arial"/>
            </a:endParaRPr>
          </a:p>
        </p:txBody>
      </p:sp>
      <p:pic>
        <p:nvPicPr>
          <p:cNvPr id="1361" name="Google Shape;1361;p161"/>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362" name="Google Shape;1362;p161"/>
          <p:cNvPicPr preferRelativeResize="0"/>
          <p:nvPr/>
        </p:nvPicPr>
        <p:blipFill rotWithShape="1">
          <a:blip r:embed="rId4">
            <a:alphaModFix/>
          </a:blip>
          <a:srcRect b="0" l="0" r="0" t="0"/>
          <a:stretch/>
        </p:blipFill>
        <p:spPr>
          <a:xfrm>
            <a:off x="1338378" y="1502285"/>
            <a:ext cx="6947666" cy="4747199"/>
          </a:xfrm>
          <a:prstGeom prst="rect">
            <a:avLst/>
          </a:prstGeom>
          <a:noFill/>
          <a:ln>
            <a:noFill/>
          </a:ln>
        </p:spPr>
      </p:pic>
      <p:sp>
        <p:nvSpPr>
          <p:cNvPr id="1363" name="Google Shape;1363;p1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04 - SGBD - SQL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35"/>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Agenda</a:t>
            </a:r>
            <a:endParaRPr/>
          </a:p>
        </p:txBody>
      </p:sp>
      <p:sp>
        <p:nvSpPr>
          <p:cNvPr id="1078" name="Google Shape;1078;p135"/>
          <p:cNvSpPr txBox="1"/>
          <p:nvPr>
            <p:ph idx="1" type="body"/>
          </p:nvPr>
        </p:nvSpPr>
        <p:spPr>
          <a:xfrm>
            <a:off x="2266275" y="1003312"/>
            <a:ext cx="5543400" cy="2590800"/>
          </a:xfrm>
          <a:prstGeom prst="rect">
            <a:avLst/>
          </a:prstGeom>
          <a:noFill/>
          <a:ln>
            <a:noFill/>
          </a:ln>
        </p:spPr>
        <p:txBody>
          <a:bodyPr anchorCtr="0" anchor="t" bIns="45700" lIns="91425" spcFirstLastPara="1" rIns="91425" wrap="square" tIns="45700">
            <a:noAutofit/>
          </a:bodyPr>
          <a:lstStyle/>
          <a:p>
            <a:pPr indent="-323850" lvl="0" marL="342900" marR="0" rtl="0" algn="l">
              <a:lnSpc>
                <a:spcPct val="150000"/>
              </a:lnSpc>
              <a:spcBef>
                <a:spcPts val="0"/>
              </a:spcBef>
              <a:spcAft>
                <a:spcPts val="0"/>
              </a:spcAft>
              <a:buClr>
                <a:schemeClr val="lt2"/>
              </a:buClr>
              <a:buSzPts val="1350"/>
              <a:buFont typeface="Noto Sans Symbols"/>
              <a:buChar char="■"/>
            </a:pPr>
            <a:r>
              <a:rPr b="0" i="0" lang="en-US" sz="1900" u="none" cap="none" strike="noStrike">
                <a:solidFill>
                  <a:schemeClr val="dk1"/>
                </a:solidFill>
                <a:latin typeface="Arial"/>
                <a:ea typeface="Arial"/>
                <a:cs typeface="Arial"/>
                <a:sym typeface="Arial"/>
              </a:rPr>
              <a:t>SGBD</a:t>
            </a:r>
            <a:endParaRPr sz="2900"/>
          </a:p>
          <a:p>
            <a:pPr indent="-323850" lvl="0" marL="342900" marR="0" rtl="0" algn="l">
              <a:lnSpc>
                <a:spcPct val="150000"/>
              </a:lnSpc>
              <a:spcBef>
                <a:spcPts val="440"/>
              </a:spcBef>
              <a:spcAft>
                <a:spcPts val="0"/>
              </a:spcAft>
              <a:buClr>
                <a:schemeClr val="lt2"/>
              </a:buClr>
              <a:buSzPts val="1350"/>
              <a:buFont typeface="Noto Sans Symbols"/>
              <a:buChar char="■"/>
            </a:pPr>
            <a:r>
              <a:rPr b="0" i="0" lang="en-US" sz="1900" u="none" cap="none" strike="noStrike">
                <a:solidFill>
                  <a:schemeClr val="dk1"/>
                </a:solidFill>
                <a:latin typeface="Arial"/>
                <a:ea typeface="Arial"/>
                <a:cs typeface="Arial"/>
                <a:sym typeface="Arial"/>
              </a:rPr>
              <a:t> SGBD – Representação Física</a:t>
            </a:r>
            <a:endParaRPr sz="2900"/>
          </a:p>
          <a:p>
            <a:pPr indent="-323850" lvl="0" marL="342900" marR="0" rtl="0" algn="l">
              <a:lnSpc>
                <a:spcPct val="150000"/>
              </a:lnSpc>
              <a:spcBef>
                <a:spcPts val="440"/>
              </a:spcBef>
              <a:spcAft>
                <a:spcPts val="0"/>
              </a:spcAft>
              <a:buClr>
                <a:schemeClr val="lt2"/>
              </a:buClr>
              <a:buSzPts val="1350"/>
              <a:buFont typeface="Noto Sans Symbols"/>
              <a:buChar char="■"/>
            </a:pPr>
            <a:r>
              <a:rPr b="0" i="0" lang="en-US" sz="1900" u="none" cap="none" strike="noStrike">
                <a:solidFill>
                  <a:schemeClr val="dk1"/>
                </a:solidFill>
                <a:latin typeface="Arial"/>
                <a:ea typeface="Arial"/>
                <a:cs typeface="Arial"/>
                <a:sym typeface="Arial"/>
              </a:rPr>
              <a:t> Visão Interna / Conceitual / Externa</a:t>
            </a:r>
            <a:endParaRPr sz="2900"/>
          </a:p>
          <a:p>
            <a:pPr indent="-323850" lvl="0" marL="342900" marR="0" rtl="0" algn="l">
              <a:lnSpc>
                <a:spcPct val="150000"/>
              </a:lnSpc>
              <a:spcBef>
                <a:spcPts val="440"/>
              </a:spcBef>
              <a:spcAft>
                <a:spcPts val="0"/>
              </a:spcAft>
              <a:buClr>
                <a:schemeClr val="lt2"/>
              </a:buClr>
              <a:buSzPts val="1350"/>
              <a:buFont typeface="Noto Sans Symbols"/>
              <a:buChar char="■"/>
            </a:pPr>
            <a:r>
              <a:rPr b="0" i="0" lang="en-US" sz="1900" u="none" cap="none" strike="noStrike">
                <a:solidFill>
                  <a:schemeClr val="dk1"/>
                </a:solidFill>
                <a:latin typeface="Arial"/>
                <a:ea typeface="Arial"/>
                <a:cs typeface="Arial"/>
                <a:sym typeface="Arial"/>
              </a:rPr>
              <a:t> </a:t>
            </a:r>
            <a:r>
              <a:rPr lang="en-US" sz="1900"/>
              <a:t>Categorias do SQL</a:t>
            </a:r>
            <a:endParaRPr sz="2900"/>
          </a:p>
          <a:p>
            <a:pPr indent="-323850" lvl="0" marL="342900" marR="0" rtl="0" algn="l">
              <a:lnSpc>
                <a:spcPct val="150000"/>
              </a:lnSpc>
              <a:spcBef>
                <a:spcPts val="440"/>
              </a:spcBef>
              <a:spcAft>
                <a:spcPts val="0"/>
              </a:spcAft>
              <a:buClr>
                <a:schemeClr val="lt2"/>
              </a:buClr>
              <a:buSzPts val="1350"/>
              <a:buFont typeface="Noto Sans Symbols"/>
              <a:buChar char="■"/>
            </a:pPr>
            <a:r>
              <a:rPr b="0" i="0" lang="en-US" sz="1900" u="none" cap="none" strike="noStrike">
                <a:solidFill>
                  <a:schemeClr val="dk1"/>
                </a:solidFill>
                <a:latin typeface="Arial"/>
                <a:ea typeface="Arial"/>
                <a:cs typeface="Arial"/>
                <a:sym typeface="Arial"/>
              </a:rPr>
              <a:t> SGBD - Regras</a:t>
            </a:r>
            <a:endParaRPr b="0" i="0" sz="1900" u="none" cap="none" strike="noStrike">
              <a:solidFill>
                <a:schemeClr val="dk1"/>
              </a:solidFill>
              <a:latin typeface="Arial"/>
              <a:ea typeface="Arial"/>
              <a:cs typeface="Arial"/>
              <a:sym typeface="Arial"/>
            </a:endParaRPr>
          </a:p>
          <a:p>
            <a:pPr indent="-323850" lvl="0" marL="342900" marR="0" rtl="0" algn="l">
              <a:lnSpc>
                <a:spcPct val="150000"/>
              </a:lnSpc>
              <a:spcBef>
                <a:spcPts val="440"/>
              </a:spcBef>
              <a:spcAft>
                <a:spcPts val="0"/>
              </a:spcAft>
              <a:buClr>
                <a:schemeClr val="lt2"/>
              </a:buClr>
              <a:buSzPts val="1350"/>
              <a:buFont typeface="Noto Sans Symbols"/>
              <a:buChar char="■"/>
            </a:pPr>
            <a:r>
              <a:rPr b="0" i="0" lang="en-US" sz="1900" u="none" cap="none" strike="noStrike">
                <a:solidFill>
                  <a:schemeClr val="dk1"/>
                </a:solidFill>
                <a:latin typeface="Arial"/>
                <a:ea typeface="Arial"/>
                <a:cs typeface="Arial"/>
                <a:sym typeface="Arial"/>
              </a:rPr>
              <a:t> DBA </a:t>
            </a:r>
            <a:endParaRPr b="0" i="0" sz="1900" u="none" cap="none" strike="noStrike">
              <a:solidFill>
                <a:schemeClr val="dk1"/>
              </a:solidFill>
              <a:latin typeface="Arial"/>
              <a:ea typeface="Arial"/>
              <a:cs typeface="Arial"/>
              <a:sym typeface="Arial"/>
            </a:endParaRPr>
          </a:p>
          <a:p>
            <a:pPr indent="-342900" lvl="0" marL="342900" marR="0" rtl="0" algn="l">
              <a:lnSpc>
                <a:spcPct val="150000"/>
              </a:lnSpc>
              <a:spcBef>
                <a:spcPts val="440"/>
              </a:spcBef>
              <a:spcAft>
                <a:spcPts val="0"/>
              </a:spcAft>
              <a:buSzPts val="1900"/>
              <a:buChar char="■"/>
            </a:pPr>
            <a:r>
              <a:rPr lang="en-US" sz="1900"/>
              <a:t>Video do DBA</a:t>
            </a:r>
            <a:endParaRPr sz="1900"/>
          </a:p>
          <a:p>
            <a:pPr indent="-349250" lvl="0" marL="457200" rtl="0" algn="l">
              <a:lnSpc>
                <a:spcPct val="150000"/>
              </a:lnSpc>
              <a:spcBef>
                <a:spcPts val="440"/>
              </a:spcBef>
              <a:spcAft>
                <a:spcPts val="0"/>
              </a:spcAft>
              <a:buSzPts val="1900"/>
              <a:buChar char="■"/>
            </a:pPr>
            <a:r>
              <a:rPr lang="en-US" sz="1900"/>
              <a:t>Questionário - Kahoot</a:t>
            </a:r>
            <a:endParaRPr sz="1900"/>
          </a:p>
          <a:p>
            <a:pPr indent="-323850" lvl="0" marL="342900" marR="0" rtl="0" algn="l">
              <a:lnSpc>
                <a:spcPct val="150000"/>
              </a:lnSpc>
              <a:spcBef>
                <a:spcPts val="440"/>
              </a:spcBef>
              <a:spcAft>
                <a:spcPts val="0"/>
              </a:spcAft>
              <a:buClr>
                <a:schemeClr val="lt2"/>
              </a:buClr>
              <a:buSzPts val="1350"/>
              <a:buFont typeface="Noto Sans Symbols"/>
              <a:buChar char="■"/>
            </a:pPr>
            <a:r>
              <a:rPr b="0" i="0" lang="en-US" sz="1900" u="none" cap="none" strike="noStrike">
                <a:solidFill>
                  <a:schemeClr val="dk1"/>
                </a:solidFill>
                <a:latin typeface="Arial"/>
                <a:ea typeface="Arial"/>
                <a:cs typeface="Arial"/>
                <a:sym typeface="Arial"/>
              </a:rPr>
              <a:t>Exercício - MER - Estacionamento</a:t>
            </a:r>
            <a:endParaRPr b="0" i="0" sz="1900" u="none" cap="none" strike="noStrike">
              <a:solidFill>
                <a:schemeClr val="dk1"/>
              </a:solidFill>
              <a:latin typeface="Arial"/>
              <a:ea typeface="Arial"/>
              <a:cs typeface="Arial"/>
              <a:sym typeface="Arial"/>
            </a:endParaRPr>
          </a:p>
          <a:p>
            <a:pPr indent="0" lvl="0" marL="457200" marR="0" rtl="0" algn="l">
              <a:lnSpc>
                <a:spcPct val="150000"/>
              </a:lnSpc>
              <a:spcBef>
                <a:spcPts val="440"/>
              </a:spcBef>
              <a:spcAft>
                <a:spcPts val="0"/>
              </a:spcAft>
              <a:buNone/>
            </a:pPr>
            <a:r>
              <a:t/>
            </a:r>
            <a:endParaRPr sz="1900"/>
          </a:p>
          <a:p>
            <a:pPr indent="-342900" lvl="0" marL="342900" marR="0" rtl="0" algn="l">
              <a:lnSpc>
                <a:spcPct val="100000"/>
              </a:lnSpc>
              <a:spcBef>
                <a:spcPts val="440"/>
              </a:spcBef>
              <a:spcAft>
                <a:spcPts val="0"/>
              </a:spcAft>
              <a:buClr>
                <a:schemeClr val="lt2"/>
              </a:buClr>
              <a:buSzPts val="1650"/>
              <a:buFont typeface="Noto Sans Symbols"/>
              <a:buNone/>
            </a:pPr>
            <a:r>
              <a:t/>
            </a:r>
            <a:endParaRPr b="0" i="0" sz="2200" u="none" cap="none" strike="noStrike">
              <a:solidFill>
                <a:schemeClr val="dk1"/>
              </a:solidFill>
              <a:latin typeface="Arial"/>
              <a:ea typeface="Arial"/>
              <a:cs typeface="Arial"/>
              <a:sym typeface="Arial"/>
            </a:endParaRPr>
          </a:p>
          <a:p>
            <a:pPr indent="-238125" lvl="0" marL="342900" marR="0" rtl="0" algn="l">
              <a:lnSpc>
                <a:spcPct val="100000"/>
              </a:lnSpc>
              <a:spcBef>
                <a:spcPts val="440"/>
              </a:spcBef>
              <a:spcAft>
                <a:spcPts val="0"/>
              </a:spcAft>
              <a:buClr>
                <a:schemeClr val="lt2"/>
              </a:buClr>
              <a:buSzPts val="1650"/>
              <a:buFont typeface="Noto Sans Symbols"/>
              <a:buNone/>
            </a:pPr>
            <a:r>
              <a:t/>
            </a:r>
            <a:endParaRPr b="0" i="0" sz="2200" u="none" cap="none" strike="noStrike">
              <a:solidFill>
                <a:schemeClr val="dk1"/>
              </a:solidFill>
              <a:latin typeface="Arial"/>
              <a:ea typeface="Arial"/>
              <a:cs typeface="Arial"/>
              <a:sym typeface="Arial"/>
            </a:endParaRPr>
          </a:p>
        </p:txBody>
      </p:sp>
      <p:sp>
        <p:nvSpPr>
          <p:cNvPr id="1079" name="Google Shape;1079;p13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80" name="Google Shape;1080;p135"/>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pic>
        <p:nvPicPr>
          <p:cNvPr id="1081" name="Google Shape;1081;p135"/>
          <p:cNvPicPr preferRelativeResize="0"/>
          <p:nvPr/>
        </p:nvPicPr>
        <p:blipFill rotWithShape="1">
          <a:blip r:embed="rId3">
            <a:alphaModFix/>
          </a:blip>
          <a:srcRect b="0" l="0" r="0" t="0"/>
          <a:stretch/>
        </p:blipFill>
        <p:spPr>
          <a:xfrm>
            <a:off x="7229475" y="508000"/>
            <a:ext cx="1439862" cy="495300"/>
          </a:xfrm>
          <a:prstGeom prst="rect">
            <a:avLst/>
          </a:prstGeom>
          <a:noFill/>
          <a:ln>
            <a:noFill/>
          </a:ln>
        </p:spPr>
      </p:pic>
    </p:spTree>
  </p:cSld>
  <p:clrMapOvr>
    <a:masterClrMapping/>
  </p:clrMapOvr>
  <p:transition>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6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69" name="Google Shape;1369;p162"/>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DQL – Linguagem de consulta de dados</a:t>
            </a:r>
            <a:endParaRPr b="0" i="0" sz="4400" u="none" cap="none" strike="noStrike">
              <a:solidFill>
                <a:schemeClr val="dk1"/>
              </a:solidFill>
              <a:latin typeface="Arial"/>
              <a:ea typeface="Arial"/>
              <a:cs typeface="Arial"/>
              <a:sym typeface="Arial"/>
            </a:endParaRPr>
          </a:p>
        </p:txBody>
      </p:sp>
      <p:sp>
        <p:nvSpPr>
          <p:cNvPr id="1370" name="Google Shape;1370;p162"/>
          <p:cNvSpPr txBox="1"/>
          <p:nvPr/>
        </p:nvSpPr>
        <p:spPr>
          <a:xfrm>
            <a:off x="0" y="1460772"/>
            <a:ext cx="5768975" cy="9477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3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 DQL - Linguagem de Consulta de Dados - Define o comando utilizado para que possamos consultar (SELECT) os dados armazenados no banco;</a:t>
            </a:r>
            <a:endParaRPr/>
          </a:p>
          <a:p>
            <a:pPr indent="-215900" lvl="0" marL="342900" marR="0" rtl="0" algn="just">
              <a:lnSpc>
                <a:spcPct val="100000"/>
              </a:lnSpc>
              <a:spcBef>
                <a:spcPts val="0"/>
              </a:spcBef>
              <a:spcAft>
                <a:spcPts val="0"/>
              </a:spcAft>
              <a:buClr>
                <a:srgbClr val="000000"/>
              </a:buClr>
              <a:buSzPts val="20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1371" name="Google Shape;1371;p162"/>
          <p:cNvPicPr preferRelativeResize="0"/>
          <p:nvPr/>
        </p:nvPicPr>
        <p:blipFill rotWithShape="1">
          <a:blip r:embed="rId3">
            <a:alphaModFix/>
          </a:blip>
          <a:srcRect b="0" l="0" r="0" t="0"/>
          <a:stretch/>
        </p:blipFill>
        <p:spPr>
          <a:xfrm>
            <a:off x="6515099" y="2213699"/>
            <a:ext cx="2305050" cy="1220787"/>
          </a:xfrm>
          <a:prstGeom prst="rect">
            <a:avLst/>
          </a:prstGeom>
          <a:noFill/>
          <a:ln>
            <a:noFill/>
          </a:ln>
        </p:spPr>
      </p:pic>
      <p:pic>
        <p:nvPicPr>
          <p:cNvPr id="1372" name="Google Shape;1372;p162"/>
          <p:cNvPicPr preferRelativeResize="0"/>
          <p:nvPr/>
        </p:nvPicPr>
        <p:blipFill rotWithShape="1">
          <a:blip r:embed="rId4">
            <a:alphaModFix/>
          </a:blip>
          <a:srcRect b="0" l="0" r="0" t="0"/>
          <a:stretch/>
        </p:blipFill>
        <p:spPr>
          <a:xfrm>
            <a:off x="7380287" y="692150"/>
            <a:ext cx="1439862" cy="495300"/>
          </a:xfrm>
          <a:prstGeom prst="rect">
            <a:avLst/>
          </a:prstGeom>
          <a:noFill/>
          <a:ln>
            <a:noFill/>
          </a:ln>
        </p:spPr>
      </p:pic>
      <p:pic>
        <p:nvPicPr>
          <p:cNvPr id="1373" name="Google Shape;1373;p162"/>
          <p:cNvPicPr preferRelativeResize="0"/>
          <p:nvPr/>
        </p:nvPicPr>
        <p:blipFill rotWithShape="1">
          <a:blip r:embed="rId5">
            <a:alphaModFix/>
          </a:blip>
          <a:srcRect b="0" l="0" r="0" t="0"/>
          <a:stretch/>
        </p:blipFill>
        <p:spPr>
          <a:xfrm>
            <a:off x="4129177" y="4455786"/>
            <a:ext cx="4410780" cy="1565602"/>
          </a:xfrm>
          <a:prstGeom prst="rect">
            <a:avLst/>
          </a:prstGeom>
          <a:noFill/>
          <a:ln>
            <a:noFill/>
          </a:ln>
        </p:spPr>
      </p:pic>
      <p:sp>
        <p:nvSpPr>
          <p:cNvPr id="1374" name="Google Shape;1374;p1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04 - SGBD - SQL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6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80" name="Google Shape;1380;p163"/>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Linguagem de manipulação dos dados (DML)</a:t>
            </a:r>
            <a:r>
              <a:rPr b="0" i="0" lang="en-US" sz="24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sp>
        <p:nvSpPr>
          <p:cNvPr id="1381" name="Google Shape;1381;p163"/>
          <p:cNvSpPr txBox="1"/>
          <p:nvPr/>
        </p:nvSpPr>
        <p:spPr>
          <a:xfrm>
            <a:off x="250825" y="1557337"/>
            <a:ext cx="5768975" cy="9477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2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Linguagem que define os comandos de </a:t>
            </a:r>
            <a:r>
              <a:rPr b="1" i="0" lang="en-US" sz="2000" u="none" cap="none" strike="noStrike">
                <a:solidFill>
                  <a:srgbClr val="000000"/>
                </a:solidFill>
                <a:latin typeface="Arial"/>
                <a:ea typeface="Arial"/>
                <a:cs typeface="Arial"/>
                <a:sym typeface="Arial"/>
              </a:rPr>
              <a:t>manipulação</a:t>
            </a:r>
            <a:r>
              <a:rPr b="0" i="0" lang="en-US" sz="2000" u="none" cap="none" strike="noStrike">
                <a:solidFill>
                  <a:srgbClr val="000000"/>
                </a:solidFill>
                <a:latin typeface="Arial"/>
                <a:ea typeface="Arial"/>
                <a:cs typeface="Arial"/>
                <a:sym typeface="Arial"/>
              </a:rPr>
              <a:t> e </a:t>
            </a:r>
            <a:r>
              <a:rPr b="1" i="0" lang="en-US" sz="2000" u="none" cap="none" strike="noStrike">
                <a:solidFill>
                  <a:srgbClr val="000000"/>
                </a:solidFill>
                <a:latin typeface="Arial"/>
                <a:ea typeface="Arial"/>
                <a:cs typeface="Arial"/>
                <a:sym typeface="Arial"/>
              </a:rPr>
              <a:t>operação dos dados </a:t>
            </a:r>
            <a:r>
              <a:rPr b="0" i="0" lang="en-US" sz="2000" u="none" cap="none" strike="noStrike">
                <a:solidFill>
                  <a:srgbClr val="000000"/>
                </a:solidFill>
                <a:latin typeface="Arial"/>
                <a:ea typeface="Arial"/>
                <a:cs typeface="Arial"/>
                <a:sym typeface="Arial"/>
              </a:rPr>
              <a:t>(Define os comandos utilizados para manipulação de dados no banco (INSERT, UPDATE e DELETE)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1382" name="Google Shape;1382;p163"/>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383" name="Google Shape;1383;p163"/>
          <p:cNvPicPr preferRelativeResize="0"/>
          <p:nvPr/>
        </p:nvPicPr>
        <p:blipFill rotWithShape="1">
          <a:blip r:embed="rId4">
            <a:alphaModFix/>
          </a:blip>
          <a:srcRect b="0" l="0" r="0" t="0"/>
          <a:stretch/>
        </p:blipFill>
        <p:spPr>
          <a:xfrm>
            <a:off x="6402738" y="4768496"/>
            <a:ext cx="2627312" cy="584200"/>
          </a:xfrm>
          <a:prstGeom prst="rect">
            <a:avLst/>
          </a:prstGeom>
          <a:noFill/>
          <a:ln>
            <a:noFill/>
          </a:ln>
        </p:spPr>
      </p:pic>
      <p:pic>
        <p:nvPicPr>
          <p:cNvPr id="1384" name="Google Shape;1384;p163"/>
          <p:cNvPicPr preferRelativeResize="0"/>
          <p:nvPr/>
        </p:nvPicPr>
        <p:blipFill rotWithShape="1">
          <a:blip r:embed="rId5">
            <a:alphaModFix/>
          </a:blip>
          <a:srcRect b="0" l="0" r="0" t="0"/>
          <a:stretch/>
        </p:blipFill>
        <p:spPr>
          <a:xfrm>
            <a:off x="6407942" y="3910893"/>
            <a:ext cx="2605087" cy="546100"/>
          </a:xfrm>
          <a:prstGeom prst="rect">
            <a:avLst/>
          </a:prstGeom>
          <a:noFill/>
          <a:ln>
            <a:noFill/>
          </a:ln>
        </p:spPr>
      </p:pic>
      <p:pic>
        <p:nvPicPr>
          <p:cNvPr id="1385" name="Google Shape;1385;p163"/>
          <p:cNvPicPr preferRelativeResize="0"/>
          <p:nvPr/>
        </p:nvPicPr>
        <p:blipFill rotWithShape="1">
          <a:blip r:embed="rId6">
            <a:alphaModFix/>
          </a:blip>
          <a:srcRect b="0" l="0" r="0" t="0"/>
          <a:stretch/>
        </p:blipFill>
        <p:spPr>
          <a:xfrm>
            <a:off x="6651624" y="2947988"/>
            <a:ext cx="2117725" cy="581025"/>
          </a:xfrm>
          <a:prstGeom prst="rect">
            <a:avLst/>
          </a:prstGeom>
          <a:noFill/>
          <a:ln>
            <a:noFill/>
          </a:ln>
        </p:spPr>
      </p:pic>
      <p:sp>
        <p:nvSpPr>
          <p:cNvPr id="1386" name="Google Shape;1386;p1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04 - SGBD - SQL</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16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92" name="Google Shape;1392;p164"/>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sp>
        <p:nvSpPr>
          <p:cNvPr id="1393" name="Google Shape;1393;p164"/>
          <p:cNvSpPr txBox="1"/>
          <p:nvPr/>
        </p:nvSpPr>
        <p:spPr>
          <a:xfrm>
            <a:off x="169157" y="4153780"/>
            <a:ext cx="4608512" cy="9477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Linguagem que </a:t>
            </a:r>
            <a:r>
              <a:rPr b="1" i="0" lang="en-US" sz="2000" u="none" cap="none" strike="noStrike">
                <a:solidFill>
                  <a:srgbClr val="000000"/>
                </a:solidFill>
                <a:latin typeface="Arial"/>
                <a:ea typeface="Arial"/>
                <a:cs typeface="Arial"/>
                <a:sym typeface="Arial"/>
              </a:rPr>
              <a:t>define</a:t>
            </a:r>
            <a:r>
              <a:rPr b="0" i="0" lang="en-US" sz="2000" u="none" cap="none" strike="noStrike">
                <a:solidFill>
                  <a:srgbClr val="000000"/>
                </a:solidFill>
                <a:latin typeface="Arial"/>
                <a:ea typeface="Arial"/>
                <a:cs typeface="Arial"/>
                <a:sym typeface="Arial"/>
              </a:rPr>
              <a:t> as aplicações, </a:t>
            </a:r>
            <a:r>
              <a:rPr b="1" i="0" lang="en-US" sz="2000" u="none" cap="none" strike="noStrike">
                <a:solidFill>
                  <a:srgbClr val="000000"/>
                </a:solidFill>
                <a:latin typeface="Arial"/>
                <a:ea typeface="Arial"/>
                <a:cs typeface="Arial"/>
                <a:sym typeface="Arial"/>
              </a:rPr>
              <a:t>arquivos</a:t>
            </a:r>
            <a:r>
              <a:rPr b="0" i="0" lang="en-US" sz="2000" u="none" cap="none" strike="noStrike">
                <a:solidFill>
                  <a:srgbClr val="000000"/>
                </a:solidFill>
                <a:latin typeface="Arial"/>
                <a:ea typeface="Arial"/>
                <a:cs typeface="Arial"/>
                <a:sym typeface="Arial"/>
              </a:rPr>
              <a:t> e </a:t>
            </a:r>
            <a:r>
              <a:rPr b="1" i="0" lang="en-US" sz="2000" u="none" cap="none" strike="noStrike">
                <a:solidFill>
                  <a:srgbClr val="000000"/>
                </a:solidFill>
                <a:latin typeface="Arial"/>
                <a:ea typeface="Arial"/>
                <a:cs typeface="Arial"/>
                <a:sym typeface="Arial"/>
              </a:rPr>
              <a:t>campos</a:t>
            </a:r>
            <a:r>
              <a:rPr b="0" i="0" lang="en-US" sz="2000" u="none" cap="none" strike="noStrike">
                <a:solidFill>
                  <a:srgbClr val="000000"/>
                </a:solidFill>
                <a:latin typeface="Arial"/>
                <a:ea typeface="Arial"/>
                <a:cs typeface="Arial"/>
                <a:sym typeface="Arial"/>
              </a:rPr>
              <a:t> que irão compor o banco de dados. </a:t>
            </a:r>
            <a:endParaRPr b="0" i="0" sz="1400" u="none" cap="none" strike="noStrike">
              <a:solidFill>
                <a:srgbClr val="000000"/>
              </a:solidFill>
              <a:latin typeface="Arial"/>
              <a:ea typeface="Arial"/>
              <a:cs typeface="Arial"/>
              <a:sym typeface="Arial"/>
            </a:endParaRPr>
          </a:p>
          <a:p>
            <a:pPr indent="-215900" lvl="0" marL="342900" marR="0" rtl="0" algn="just">
              <a:lnSpc>
                <a:spcPct val="100000"/>
              </a:lnSpc>
              <a:spcBef>
                <a:spcPts val="0"/>
              </a:spcBef>
              <a:spcAft>
                <a:spcPts val="0"/>
              </a:spcAft>
              <a:buClr>
                <a:srgbClr val="000000"/>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Comandos de </a:t>
            </a:r>
            <a:r>
              <a:rPr b="1" i="0" lang="en-US" sz="2000" u="none" cap="none" strike="noStrike">
                <a:solidFill>
                  <a:srgbClr val="000000"/>
                </a:solidFill>
                <a:latin typeface="Arial"/>
                <a:ea typeface="Arial"/>
                <a:cs typeface="Arial"/>
                <a:sym typeface="Arial"/>
              </a:rPr>
              <a:t>criação e atualização da estrutura</a:t>
            </a:r>
            <a:r>
              <a:rPr b="0" i="0" lang="en-US" sz="2000" u="none" cap="none" strike="noStrike">
                <a:solidFill>
                  <a:srgbClr val="000000"/>
                </a:solidFill>
                <a:latin typeface="Arial"/>
                <a:ea typeface="Arial"/>
                <a:cs typeface="Arial"/>
                <a:sym typeface="Arial"/>
              </a:rPr>
              <a:t> dos campos dos arquivos.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1394" name="Google Shape;1394;p164"/>
          <p:cNvPicPr preferRelativeResize="0"/>
          <p:nvPr/>
        </p:nvPicPr>
        <p:blipFill rotWithShape="1">
          <a:blip r:embed="rId3">
            <a:alphaModFix/>
          </a:blip>
          <a:srcRect b="0" l="0" r="0" t="0"/>
          <a:stretch/>
        </p:blipFill>
        <p:spPr>
          <a:xfrm>
            <a:off x="5003800" y="1700212"/>
            <a:ext cx="3592512" cy="1873250"/>
          </a:xfrm>
          <a:prstGeom prst="rect">
            <a:avLst/>
          </a:prstGeom>
          <a:noFill/>
          <a:ln>
            <a:noFill/>
          </a:ln>
        </p:spPr>
      </p:pic>
      <p:pic>
        <p:nvPicPr>
          <p:cNvPr id="1395" name="Google Shape;1395;p164"/>
          <p:cNvPicPr preferRelativeResize="0"/>
          <p:nvPr/>
        </p:nvPicPr>
        <p:blipFill rotWithShape="1">
          <a:blip r:embed="rId4">
            <a:alphaModFix/>
          </a:blip>
          <a:srcRect b="0" l="0" r="0" t="0"/>
          <a:stretch/>
        </p:blipFill>
        <p:spPr>
          <a:xfrm>
            <a:off x="5429956" y="4126481"/>
            <a:ext cx="2909711" cy="2062614"/>
          </a:xfrm>
          <a:prstGeom prst="rect">
            <a:avLst/>
          </a:prstGeom>
          <a:noFill/>
          <a:ln>
            <a:noFill/>
          </a:ln>
        </p:spPr>
      </p:pic>
      <p:pic>
        <p:nvPicPr>
          <p:cNvPr id="1396" name="Google Shape;1396;p164"/>
          <p:cNvPicPr preferRelativeResize="0"/>
          <p:nvPr/>
        </p:nvPicPr>
        <p:blipFill rotWithShape="1">
          <a:blip r:embed="rId5">
            <a:alphaModFix/>
          </a:blip>
          <a:srcRect b="0" l="0" r="0" t="0"/>
          <a:stretch/>
        </p:blipFill>
        <p:spPr>
          <a:xfrm>
            <a:off x="7380287" y="692150"/>
            <a:ext cx="1439862" cy="495300"/>
          </a:xfrm>
          <a:prstGeom prst="rect">
            <a:avLst/>
          </a:prstGeom>
          <a:noFill/>
          <a:ln>
            <a:noFill/>
          </a:ln>
        </p:spPr>
      </p:pic>
      <p:sp>
        <p:nvSpPr>
          <p:cNvPr id="1397" name="Google Shape;1397;p164"/>
          <p:cNvSpPr txBox="1"/>
          <p:nvPr/>
        </p:nvSpPr>
        <p:spPr>
          <a:xfrm>
            <a:off x="169157" y="1689100"/>
            <a:ext cx="4608512" cy="9477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DDL - Linguagem de Definição de Dados - Define os comandos utilizados para criação (CREATE) de tabelas, views, índices, atualização dessas estruturas (ALTER), assim como a remoção (DROP);</a:t>
            </a:r>
            <a:endParaRPr/>
          </a:p>
        </p:txBody>
      </p:sp>
      <p:sp>
        <p:nvSpPr>
          <p:cNvPr id="1398" name="Google Shape;1398;p1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04 - SGBD - SQL</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6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04" name="Google Shape;1404;p165"/>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controle dos dados (DCL)</a:t>
            </a:r>
            <a:r>
              <a:rPr b="0" i="0" lang="en-US" sz="28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sp>
        <p:nvSpPr>
          <p:cNvPr id="1405" name="Google Shape;1405;p165"/>
          <p:cNvSpPr txBox="1"/>
          <p:nvPr/>
        </p:nvSpPr>
        <p:spPr>
          <a:xfrm>
            <a:off x="273403" y="4038678"/>
            <a:ext cx="4826000"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Usado para </a:t>
            </a:r>
            <a:r>
              <a:rPr b="1" i="0" lang="en-US" sz="2000" u="none" cap="none" strike="noStrike">
                <a:solidFill>
                  <a:srgbClr val="000000"/>
                </a:solidFill>
                <a:latin typeface="Arial"/>
                <a:ea typeface="Arial"/>
                <a:cs typeface="Arial"/>
                <a:sym typeface="Arial"/>
              </a:rPr>
              <a:t>controle de acesso </a:t>
            </a:r>
            <a:r>
              <a:rPr b="0" i="0" lang="en-US" sz="2000" u="none" cap="none" strike="noStrike">
                <a:solidFill>
                  <a:srgbClr val="000000"/>
                </a:solidFill>
                <a:latin typeface="Arial"/>
                <a:ea typeface="Arial"/>
                <a:cs typeface="Arial"/>
                <a:sym typeface="Arial"/>
              </a:rPr>
              <a:t>aos dados em um banco de dados.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Todos acessos podem ser sobre, por exemplo, tabelas, views,  functions.</a:t>
            </a:r>
            <a:endParaRPr b="0" i="0" sz="1400" u="none" cap="none" strike="noStrike">
              <a:solidFill>
                <a:srgbClr val="000000"/>
              </a:solidFill>
              <a:latin typeface="Arial"/>
              <a:ea typeface="Arial"/>
              <a:cs typeface="Arial"/>
              <a:sym typeface="Arial"/>
            </a:endParaRPr>
          </a:p>
        </p:txBody>
      </p:sp>
      <p:pic>
        <p:nvPicPr>
          <p:cNvPr id="1406" name="Google Shape;1406;p165"/>
          <p:cNvPicPr preferRelativeResize="0"/>
          <p:nvPr/>
        </p:nvPicPr>
        <p:blipFill rotWithShape="1">
          <a:blip r:embed="rId3">
            <a:alphaModFix/>
          </a:blip>
          <a:srcRect b="0" l="0" r="0" t="0"/>
          <a:stretch/>
        </p:blipFill>
        <p:spPr>
          <a:xfrm>
            <a:off x="6237111" y="1610862"/>
            <a:ext cx="2449689" cy="1885695"/>
          </a:xfrm>
          <a:prstGeom prst="rect">
            <a:avLst/>
          </a:prstGeom>
          <a:noFill/>
          <a:ln>
            <a:noFill/>
          </a:ln>
        </p:spPr>
      </p:pic>
      <p:pic>
        <p:nvPicPr>
          <p:cNvPr id="1407" name="Google Shape;1407;p165"/>
          <p:cNvPicPr preferRelativeResize="0"/>
          <p:nvPr/>
        </p:nvPicPr>
        <p:blipFill rotWithShape="1">
          <a:blip r:embed="rId4">
            <a:alphaModFix/>
          </a:blip>
          <a:srcRect b="0" l="0" r="0" t="0"/>
          <a:stretch/>
        </p:blipFill>
        <p:spPr>
          <a:xfrm>
            <a:off x="7380287" y="692150"/>
            <a:ext cx="1439862" cy="495300"/>
          </a:xfrm>
          <a:prstGeom prst="rect">
            <a:avLst/>
          </a:prstGeom>
          <a:noFill/>
          <a:ln>
            <a:noFill/>
          </a:ln>
        </p:spPr>
      </p:pic>
      <p:sp>
        <p:nvSpPr>
          <p:cNvPr id="1408" name="Google Shape;1408;p165"/>
          <p:cNvSpPr txBox="1"/>
          <p:nvPr/>
        </p:nvSpPr>
        <p:spPr>
          <a:xfrm>
            <a:off x="273403" y="1655474"/>
            <a:ext cx="4826000" cy="193899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a:t>
            </a:r>
            <a:r>
              <a:rPr b="1" i="0" lang="en-US" sz="2000" u="none" cap="none" strike="noStrike">
                <a:solidFill>
                  <a:srgbClr val="000000"/>
                </a:solidFill>
                <a:latin typeface="Arial"/>
                <a:ea typeface="Arial"/>
                <a:cs typeface="Arial"/>
                <a:sym typeface="Arial"/>
              </a:rPr>
              <a:t>DCL - Linguagem de Controle de Dados </a:t>
            </a:r>
            <a:r>
              <a:rPr b="0" i="0" lang="en-US" sz="2000" u="none" cap="none" strike="noStrike">
                <a:solidFill>
                  <a:srgbClr val="000000"/>
                </a:solidFill>
                <a:latin typeface="Arial"/>
                <a:ea typeface="Arial"/>
                <a:cs typeface="Arial"/>
                <a:sym typeface="Arial"/>
              </a:rPr>
              <a:t>- Define os comandos utilizados para controlar o acesso aos dados do banco, adicionando (GRANT) e removendo (REVOKE) permissões de acesso;</a:t>
            </a:r>
            <a:endParaRPr/>
          </a:p>
        </p:txBody>
      </p:sp>
      <p:pic>
        <p:nvPicPr>
          <p:cNvPr id="1409" name="Google Shape;1409;p165"/>
          <p:cNvPicPr preferRelativeResize="0"/>
          <p:nvPr/>
        </p:nvPicPr>
        <p:blipFill rotWithShape="1">
          <a:blip r:embed="rId5">
            <a:alphaModFix/>
          </a:blip>
          <a:srcRect b="0" l="0" r="0" t="0"/>
          <a:stretch/>
        </p:blipFill>
        <p:spPr>
          <a:xfrm>
            <a:off x="5914638" y="4057598"/>
            <a:ext cx="2772162" cy="1857634"/>
          </a:xfrm>
          <a:prstGeom prst="rect">
            <a:avLst/>
          </a:prstGeom>
          <a:noFill/>
          <a:ln>
            <a:noFill/>
          </a:ln>
        </p:spPr>
      </p:pic>
      <p:sp>
        <p:nvSpPr>
          <p:cNvPr id="1410" name="Google Shape;1410;p16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04 - SGBD - SQL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6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16" name="Google Shape;1416;p166"/>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transação de dados (DTL)</a:t>
            </a:r>
            <a:r>
              <a:rPr b="0" i="0" lang="en-US" sz="28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pic>
        <p:nvPicPr>
          <p:cNvPr id="1417" name="Google Shape;1417;p166"/>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418" name="Google Shape;1418;p166"/>
          <p:cNvSpPr txBox="1"/>
          <p:nvPr/>
        </p:nvSpPr>
        <p:spPr>
          <a:xfrm>
            <a:off x="273403" y="1655474"/>
            <a:ext cx="4826000" cy="4305730"/>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DTL - Linguagem de Transação de Dados - Define os comandos utilizados para gerenciar as transações executadas no banco de dados, como iniciar (BEGIN) uma transação, confirmá-la (COMMIT) ou desfazê-la (ROLLBACK).</a:t>
            </a:r>
            <a:endParaRPr/>
          </a:p>
        </p:txBody>
      </p:sp>
      <p:sp>
        <p:nvSpPr>
          <p:cNvPr id="1419" name="Google Shape;1419;p16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04 - SGBD - SQL</a:t>
            </a:r>
            <a:endParaRPr/>
          </a:p>
        </p:txBody>
      </p:sp>
      <p:pic>
        <p:nvPicPr>
          <p:cNvPr id="1420" name="Google Shape;1420;p166"/>
          <p:cNvPicPr preferRelativeResize="0"/>
          <p:nvPr/>
        </p:nvPicPr>
        <p:blipFill rotWithShape="1">
          <a:blip r:embed="rId4">
            <a:alphaModFix/>
          </a:blip>
          <a:srcRect b="0" l="0" r="0" t="0"/>
          <a:stretch/>
        </p:blipFill>
        <p:spPr>
          <a:xfrm>
            <a:off x="5807075" y="1786731"/>
            <a:ext cx="2879725" cy="1943100"/>
          </a:xfrm>
          <a:prstGeom prst="rect">
            <a:avLst/>
          </a:prstGeom>
          <a:noFill/>
          <a:ln>
            <a:noFill/>
          </a:ln>
        </p:spPr>
      </p:pic>
      <p:pic>
        <p:nvPicPr>
          <p:cNvPr id="1421" name="Google Shape;1421;p166"/>
          <p:cNvPicPr preferRelativeResize="0"/>
          <p:nvPr/>
        </p:nvPicPr>
        <p:blipFill rotWithShape="1">
          <a:blip r:embed="rId5">
            <a:alphaModFix/>
          </a:blip>
          <a:srcRect b="0" l="0" r="0" t="0"/>
          <a:stretch/>
        </p:blipFill>
        <p:spPr>
          <a:xfrm>
            <a:off x="5405243" y="4017027"/>
            <a:ext cx="3281557" cy="251731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67"/>
          <p:cNvSpPr txBox="1"/>
          <p:nvPr>
            <p:ph type="ctrTitle"/>
          </p:nvPr>
        </p:nvSpPr>
        <p:spPr>
          <a:xfrm>
            <a:off x="2195513" y="1989138"/>
            <a:ext cx="5616575"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2400"/>
              <a:t>SGBD - Regras</a:t>
            </a:r>
            <a:endParaRPr sz="2400"/>
          </a:p>
        </p:txBody>
      </p:sp>
      <p:sp>
        <p:nvSpPr>
          <p:cNvPr id="1428" name="Google Shape;1428;p16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429" name="Google Shape;1429;p167"/>
          <p:cNvSpPr txBox="1"/>
          <p:nvPr>
            <p:ph idx="11" type="ftr"/>
          </p:nvPr>
        </p:nvSpPr>
        <p:spPr>
          <a:xfrm>
            <a:off x="107950"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430" name="Google Shape;1430;p167"/>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16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436" name="Google Shape;1436;p168"/>
          <p:cNvSpPr txBox="1"/>
          <p:nvPr>
            <p:ph idx="4294967295" type="ctrTitle"/>
          </p:nvPr>
        </p:nvSpPr>
        <p:spPr>
          <a:xfrm>
            <a:off x="0" y="836613"/>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1437" name="Google Shape;1437;p168"/>
          <p:cNvSpPr txBox="1"/>
          <p:nvPr/>
        </p:nvSpPr>
        <p:spPr>
          <a:xfrm>
            <a:off x="250825" y="1557338"/>
            <a:ext cx="4321175"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Regra 1: Auto-Contenção</a:t>
            </a: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438" name="Google Shape;1438;p168"/>
          <p:cNvSpPr txBox="1"/>
          <p:nvPr/>
        </p:nvSpPr>
        <p:spPr>
          <a:xfrm>
            <a:off x="250825" y="2824163"/>
            <a:ext cx="3600450"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Um SGBD não contém apenas os dados em si, mas </a:t>
            </a:r>
            <a:r>
              <a:rPr b="1" i="0" lang="en-US" sz="2000" u="none" cap="none" strike="noStrike">
                <a:solidFill>
                  <a:srgbClr val="000000"/>
                </a:solidFill>
                <a:latin typeface="Arial"/>
                <a:ea typeface="Arial"/>
                <a:cs typeface="Arial"/>
                <a:sym typeface="Arial"/>
              </a:rPr>
              <a:t>armazena completamente toda a descrição dos dados</a:t>
            </a:r>
            <a:r>
              <a:rPr b="0" i="0" lang="en-US" sz="2000" u="none" cap="none" strike="noStrike">
                <a:solidFill>
                  <a:srgbClr val="000000"/>
                </a:solidFill>
                <a:latin typeface="Arial"/>
                <a:ea typeface="Arial"/>
                <a:cs typeface="Arial"/>
                <a:sym typeface="Arial"/>
              </a:rPr>
              <a:t>, seus </a:t>
            </a:r>
            <a:r>
              <a:rPr b="1" i="0" lang="en-US" sz="2000" u="none" cap="none" strike="noStrike">
                <a:solidFill>
                  <a:srgbClr val="000000"/>
                </a:solidFill>
                <a:latin typeface="Arial"/>
                <a:ea typeface="Arial"/>
                <a:cs typeface="Arial"/>
                <a:sym typeface="Arial"/>
              </a:rPr>
              <a:t>relacionamentos</a:t>
            </a:r>
            <a:r>
              <a:rPr b="0" i="0" lang="en-US" sz="2000" u="none" cap="none" strike="noStrike">
                <a:solidFill>
                  <a:srgbClr val="000000"/>
                </a:solidFill>
                <a:latin typeface="Arial"/>
                <a:ea typeface="Arial"/>
                <a:cs typeface="Arial"/>
                <a:sym typeface="Arial"/>
              </a:rPr>
              <a:t> e formas de acesso. Normalmente esta regra é chamada de Meta-Base de Dados. </a:t>
            </a:r>
            <a:endParaRPr b="0" i="0" sz="1400" u="none" cap="none" strike="noStrike">
              <a:solidFill>
                <a:srgbClr val="000000"/>
              </a:solidFill>
              <a:latin typeface="Arial"/>
              <a:ea typeface="Arial"/>
              <a:cs typeface="Arial"/>
              <a:sym typeface="Arial"/>
            </a:endParaRPr>
          </a:p>
        </p:txBody>
      </p:sp>
      <p:pic>
        <p:nvPicPr>
          <p:cNvPr id="1439" name="Google Shape;1439;p168"/>
          <p:cNvPicPr preferRelativeResize="0"/>
          <p:nvPr/>
        </p:nvPicPr>
        <p:blipFill rotWithShape="1">
          <a:blip r:embed="rId3">
            <a:alphaModFix/>
          </a:blip>
          <a:srcRect b="0" l="0" r="0" t="0"/>
          <a:stretch/>
        </p:blipFill>
        <p:spPr>
          <a:xfrm>
            <a:off x="4187825" y="2721888"/>
            <a:ext cx="4727575" cy="3602037"/>
          </a:xfrm>
          <a:prstGeom prst="rect">
            <a:avLst/>
          </a:prstGeom>
          <a:noFill/>
          <a:ln>
            <a:noFill/>
          </a:ln>
        </p:spPr>
      </p:pic>
      <p:sp>
        <p:nvSpPr>
          <p:cNvPr id="1440" name="Google Shape;1440;p16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441" name="Google Shape;1441;p168"/>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pic>
        <p:nvPicPr>
          <p:cNvPr id="1442" name="Google Shape;1442;p168"/>
          <p:cNvPicPr preferRelativeResize="0"/>
          <p:nvPr/>
        </p:nvPicPr>
        <p:blipFill rotWithShape="1">
          <a:blip r:embed="rId5">
            <a:alphaModFix/>
          </a:blip>
          <a:srcRect b="0" l="0" r="0" t="0"/>
          <a:stretch/>
        </p:blipFill>
        <p:spPr>
          <a:xfrm>
            <a:off x="3661975" y="702600"/>
            <a:ext cx="3714750" cy="2019300"/>
          </a:xfrm>
          <a:prstGeom prst="rect">
            <a:avLst/>
          </a:prstGeom>
          <a:noFill/>
          <a:ln>
            <a:noFill/>
          </a:ln>
        </p:spPr>
      </p:pic>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16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448" name="Google Shape;1448;p169"/>
          <p:cNvSpPr txBox="1"/>
          <p:nvPr>
            <p:ph idx="4294967295" type="ctrTitle"/>
          </p:nvPr>
        </p:nvSpPr>
        <p:spPr>
          <a:xfrm>
            <a:off x="0" y="836613"/>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1449" name="Google Shape;1449;p169"/>
          <p:cNvSpPr txBox="1"/>
          <p:nvPr/>
        </p:nvSpPr>
        <p:spPr>
          <a:xfrm>
            <a:off x="250825" y="1557338"/>
            <a:ext cx="4321175"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Regra 1: Auto-Contenção</a:t>
            </a: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450" name="Google Shape;1450;p169"/>
          <p:cNvPicPr preferRelativeResize="0"/>
          <p:nvPr/>
        </p:nvPicPr>
        <p:blipFill rotWithShape="1">
          <a:blip r:embed="rId3">
            <a:alphaModFix/>
          </a:blip>
          <a:srcRect b="0" l="0" r="0" t="0"/>
          <a:stretch/>
        </p:blipFill>
        <p:spPr>
          <a:xfrm>
            <a:off x="1824038" y="2060575"/>
            <a:ext cx="6049962" cy="4608513"/>
          </a:xfrm>
          <a:prstGeom prst="rect">
            <a:avLst/>
          </a:prstGeom>
          <a:noFill/>
          <a:ln>
            <a:noFill/>
          </a:ln>
        </p:spPr>
      </p:pic>
      <p:sp>
        <p:nvSpPr>
          <p:cNvPr id="1451" name="Google Shape;1451;p169"/>
          <p:cNvSpPr txBox="1"/>
          <p:nvPr>
            <p:ph idx="11" type="ftr"/>
          </p:nvPr>
        </p:nvSpPr>
        <p:spPr>
          <a:xfrm>
            <a:off x="0" y="6342063"/>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452" name="Google Shape;1452;p169"/>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17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458" name="Google Shape;1458;p170"/>
          <p:cNvSpPr txBox="1"/>
          <p:nvPr>
            <p:ph idx="4294967295" type="ctrTitle"/>
          </p:nvPr>
        </p:nvSpPr>
        <p:spPr>
          <a:xfrm>
            <a:off x="0" y="836613"/>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1459" name="Google Shape;1459;p170"/>
          <p:cNvSpPr txBox="1"/>
          <p:nvPr/>
        </p:nvSpPr>
        <p:spPr>
          <a:xfrm>
            <a:off x="250825" y="1557338"/>
            <a:ext cx="4752975"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Regra 2: Independência dos Dados </a:t>
            </a:r>
            <a:endParaRPr b="0" i="0" sz="2000" u="none" cap="none" strike="noStrike">
              <a:solidFill>
                <a:srgbClr val="000000"/>
              </a:solidFill>
              <a:latin typeface="Arial"/>
              <a:ea typeface="Arial"/>
              <a:cs typeface="Arial"/>
              <a:sym typeface="Arial"/>
            </a:endParaRPr>
          </a:p>
        </p:txBody>
      </p:sp>
      <p:sp>
        <p:nvSpPr>
          <p:cNvPr id="1460" name="Google Shape;1460;p170"/>
          <p:cNvSpPr txBox="1"/>
          <p:nvPr/>
        </p:nvSpPr>
        <p:spPr>
          <a:xfrm>
            <a:off x="250825" y="2420938"/>
            <a:ext cx="3600450"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Quando as aplicações estiverem realmente </a:t>
            </a:r>
            <a:r>
              <a:rPr b="1" i="0" lang="en-US" sz="2000" u="none" cap="none" strike="noStrike">
                <a:solidFill>
                  <a:srgbClr val="000000"/>
                </a:solidFill>
                <a:latin typeface="Arial"/>
                <a:ea typeface="Arial"/>
                <a:cs typeface="Arial"/>
                <a:sym typeface="Arial"/>
              </a:rPr>
              <a:t>imunes a mudanças</a:t>
            </a:r>
            <a:r>
              <a:rPr b="0" i="0" lang="en-US" sz="2000" u="none" cap="none" strike="noStrike">
                <a:solidFill>
                  <a:srgbClr val="000000"/>
                </a:solidFill>
                <a:latin typeface="Arial"/>
                <a:ea typeface="Arial"/>
                <a:cs typeface="Arial"/>
                <a:sym typeface="Arial"/>
              </a:rPr>
              <a:t> na estrutura de armazenamento ou na estratégia de acesso aos dados, podemos dizer que esta regra foi atingida.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1461" name="Google Shape;1461;p17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462" name="Google Shape;1462;p170"/>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pic>
        <p:nvPicPr>
          <p:cNvPr id="1463" name="Google Shape;1463;p170"/>
          <p:cNvPicPr preferRelativeResize="0"/>
          <p:nvPr/>
        </p:nvPicPr>
        <p:blipFill rotWithShape="1">
          <a:blip r:embed="rId4">
            <a:alphaModFix/>
          </a:blip>
          <a:srcRect b="0" l="0" r="0" t="0"/>
          <a:stretch/>
        </p:blipFill>
        <p:spPr>
          <a:xfrm>
            <a:off x="5292727" y="2084626"/>
            <a:ext cx="2981252" cy="3042200"/>
          </a:xfrm>
          <a:prstGeom prst="rect">
            <a:avLst/>
          </a:prstGeom>
          <a:noFill/>
          <a:ln>
            <a:noFill/>
          </a:ln>
        </p:spPr>
      </p:pic>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7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469" name="Google Shape;1469;p171"/>
          <p:cNvSpPr txBox="1"/>
          <p:nvPr>
            <p:ph idx="4294967295" type="ctrTitle"/>
          </p:nvPr>
        </p:nvSpPr>
        <p:spPr>
          <a:xfrm>
            <a:off x="0" y="836613"/>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1470" name="Google Shape;1470;p171"/>
          <p:cNvSpPr txBox="1"/>
          <p:nvPr/>
        </p:nvSpPr>
        <p:spPr>
          <a:xfrm>
            <a:off x="250825" y="1557338"/>
            <a:ext cx="4752975"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Regra 2: Independência dos Dados </a:t>
            </a:r>
            <a:endParaRPr b="0" i="0" sz="2000" u="none" cap="none" strike="noStrike">
              <a:solidFill>
                <a:srgbClr val="000000"/>
              </a:solidFill>
              <a:latin typeface="Arial"/>
              <a:ea typeface="Arial"/>
              <a:cs typeface="Arial"/>
              <a:sym typeface="Arial"/>
            </a:endParaRPr>
          </a:p>
        </p:txBody>
      </p:sp>
      <p:sp>
        <p:nvSpPr>
          <p:cNvPr id="1471" name="Google Shape;1471;p171"/>
          <p:cNvSpPr txBox="1"/>
          <p:nvPr/>
        </p:nvSpPr>
        <p:spPr>
          <a:xfrm>
            <a:off x="250825" y="2205038"/>
            <a:ext cx="3600450"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Portanto, nenhuma definição dos dados deverá estar contida nos programas da aplicação. Quando você resolve criar uma nova forma de acesso, um novo índice, </a:t>
            </a:r>
            <a:r>
              <a:rPr b="0" i="1" lang="en-US" sz="2000" u="none" cap="none" strike="noStrike">
                <a:solidFill>
                  <a:srgbClr val="000000"/>
                </a:solidFill>
                <a:latin typeface="Arial"/>
                <a:ea typeface="Arial"/>
                <a:cs typeface="Arial"/>
                <a:sym typeface="Arial"/>
              </a:rPr>
              <a:t>se precisar alterar o código de seu aplicativo</a:t>
            </a:r>
            <a:r>
              <a:rPr b="0" i="0" lang="en-US" sz="2000" u="none" cap="none" strike="noStrike">
                <a:solidFill>
                  <a:srgbClr val="000000"/>
                </a:solidFill>
                <a:latin typeface="Arial"/>
                <a:ea typeface="Arial"/>
                <a:cs typeface="Arial"/>
                <a:sym typeface="Arial"/>
              </a:rPr>
              <a:t>, você não está lidando com um SGBD.</a:t>
            </a:r>
            <a:endParaRPr b="0" i="0" sz="1400" u="none" cap="none" strike="noStrike">
              <a:solidFill>
                <a:srgbClr val="000000"/>
              </a:solidFill>
              <a:latin typeface="Arial"/>
              <a:ea typeface="Arial"/>
              <a:cs typeface="Arial"/>
              <a:sym typeface="Arial"/>
            </a:endParaRPr>
          </a:p>
        </p:txBody>
      </p:sp>
      <p:pic>
        <p:nvPicPr>
          <p:cNvPr id="1472" name="Google Shape;1472;p171"/>
          <p:cNvPicPr preferRelativeResize="0"/>
          <p:nvPr/>
        </p:nvPicPr>
        <p:blipFill rotWithShape="1">
          <a:blip r:embed="rId3">
            <a:alphaModFix/>
          </a:blip>
          <a:srcRect b="0" l="0" r="0" t="0"/>
          <a:stretch/>
        </p:blipFill>
        <p:spPr>
          <a:xfrm>
            <a:off x="4067175" y="2205038"/>
            <a:ext cx="4705350" cy="3752850"/>
          </a:xfrm>
          <a:prstGeom prst="rect">
            <a:avLst/>
          </a:prstGeom>
          <a:noFill/>
          <a:ln>
            <a:noFill/>
          </a:ln>
        </p:spPr>
      </p:pic>
      <p:sp>
        <p:nvSpPr>
          <p:cNvPr id="1473" name="Google Shape;1473;p17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474" name="Google Shape;1474;p171"/>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36"/>
          <p:cNvSpPr txBox="1"/>
          <p:nvPr>
            <p:ph type="ctrTitle"/>
          </p:nvPr>
        </p:nvSpPr>
        <p:spPr>
          <a:xfrm>
            <a:off x="3492500" y="1989137"/>
            <a:ext cx="5038725" cy="14414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FFFF"/>
              </a:buClr>
              <a:buSzPts val="3200"/>
              <a:buFont typeface="Arial"/>
              <a:buNone/>
            </a:pPr>
            <a:r>
              <a:rPr b="0" i="0" lang="en-US" sz="3200" u="none">
                <a:solidFill>
                  <a:srgbClr val="FFFFFF"/>
                </a:solidFill>
                <a:latin typeface="Arial"/>
                <a:ea typeface="Arial"/>
                <a:cs typeface="Arial"/>
                <a:sym typeface="Arial"/>
              </a:rPr>
              <a:t>Exercício</a:t>
            </a:r>
            <a:br>
              <a:rPr b="0" i="0" lang="en-US" sz="3200" u="none">
                <a:solidFill>
                  <a:srgbClr val="FFFFFF"/>
                </a:solidFill>
                <a:latin typeface="Arial"/>
                <a:ea typeface="Arial"/>
                <a:cs typeface="Arial"/>
                <a:sym typeface="Arial"/>
              </a:rPr>
            </a:br>
            <a:r>
              <a:rPr b="0" i="0" lang="en-US" sz="3200" u="none">
                <a:solidFill>
                  <a:srgbClr val="FFFFFF"/>
                </a:solidFill>
                <a:latin typeface="Arial"/>
                <a:ea typeface="Arial"/>
                <a:cs typeface="Arial"/>
                <a:sym typeface="Arial"/>
              </a:rPr>
              <a:t>Modelagem de dados</a:t>
            </a:r>
            <a:endParaRPr/>
          </a:p>
        </p:txBody>
      </p:sp>
      <p:sp>
        <p:nvSpPr>
          <p:cNvPr id="1088" name="Google Shape;1088;p13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89" name="Google Shape;1089;p136"/>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1090" name="Google Shape;1090;p136"/>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Tree>
  </p:cSld>
  <p:clrMapOvr>
    <a:masterClrMapping/>
  </p:clrMapOvr>
  <p:transition>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7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480" name="Google Shape;1480;p172"/>
          <p:cNvSpPr txBox="1"/>
          <p:nvPr>
            <p:ph idx="4294967295" type="ctrTitle"/>
          </p:nvPr>
        </p:nvSpPr>
        <p:spPr>
          <a:xfrm>
            <a:off x="0" y="836613"/>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1481" name="Google Shape;1481;p172"/>
          <p:cNvSpPr txBox="1"/>
          <p:nvPr/>
        </p:nvSpPr>
        <p:spPr>
          <a:xfrm>
            <a:off x="250825" y="1557338"/>
            <a:ext cx="4752975"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Regra 3: Abstração dos Dados</a:t>
            </a:r>
            <a:endParaRPr b="0" i="0" sz="2000" u="none" cap="none" strike="noStrike">
              <a:solidFill>
                <a:srgbClr val="000000"/>
              </a:solidFill>
              <a:latin typeface="Arial"/>
              <a:ea typeface="Arial"/>
              <a:cs typeface="Arial"/>
              <a:sym typeface="Arial"/>
            </a:endParaRPr>
          </a:p>
        </p:txBody>
      </p:sp>
      <p:sp>
        <p:nvSpPr>
          <p:cNvPr id="1482" name="Google Shape;1482;p172"/>
          <p:cNvSpPr txBox="1"/>
          <p:nvPr/>
        </p:nvSpPr>
        <p:spPr>
          <a:xfrm>
            <a:off x="250825" y="2205038"/>
            <a:ext cx="3600450"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 Em um SGBD real é fornecida ao usuário somente uma representação conceitual dos dados, o que não inclui maiores detalhes sobre sua forma de armazenamento real.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 O chamado Modelo de Dados é um tipo de abstração utilizada para fornecer esta representação conceitual.</a:t>
            </a:r>
            <a:endParaRPr b="0" i="0" sz="1400" u="none" cap="none" strike="noStrike">
              <a:solidFill>
                <a:srgbClr val="000000"/>
              </a:solidFill>
              <a:latin typeface="Arial"/>
              <a:ea typeface="Arial"/>
              <a:cs typeface="Arial"/>
              <a:sym typeface="Arial"/>
            </a:endParaRPr>
          </a:p>
        </p:txBody>
      </p:sp>
      <p:pic>
        <p:nvPicPr>
          <p:cNvPr id="1483" name="Google Shape;1483;p172"/>
          <p:cNvPicPr preferRelativeResize="0"/>
          <p:nvPr/>
        </p:nvPicPr>
        <p:blipFill rotWithShape="1">
          <a:blip r:embed="rId3">
            <a:alphaModFix/>
          </a:blip>
          <a:srcRect b="0" l="0" r="0" t="0"/>
          <a:stretch/>
        </p:blipFill>
        <p:spPr>
          <a:xfrm>
            <a:off x="4243387" y="925227"/>
            <a:ext cx="4900613" cy="2087562"/>
          </a:xfrm>
          <a:prstGeom prst="rect">
            <a:avLst/>
          </a:prstGeom>
          <a:noFill/>
          <a:ln>
            <a:noFill/>
          </a:ln>
        </p:spPr>
      </p:pic>
      <p:sp>
        <p:nvSpPr>
          <p:cNvPr id="1484" name="Google Shape;1484;p17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485" name="Google Shape;1485;p172"/>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pic>
        <p:nvPicPr>
          <p:cNvPr id="1486" name="Google Shape;1486;p172"/>
          <p:cNvPicPr preferRelativeResize="0"/>
          <p:nvPr/>
        </p:nvPicPr>
        <p:blipFill rotWithShape="1">
          <a:blip r:embed="rId5">
            <a:alphaModFix/>
          </a:blip>
          <a:srcRect b="0" l="0" r="0" t="0"/>
          <a:stretch/>
        </p:blipFill>
        <p:spPr>
          <a:xfrm>
            <a:off x="6129374" y="3046786"/>
            <a:ext cx="2981252" cy="3042200"/>
          </a:xfrm>
          <a:prstGeom prst="rect">
            <a:avLst/>
          </a:prstGeom>
          <a:noFill/>
          <a:ln>
            <a:noFill/>
          </a:ln>
        </p:spPr>
      </p:pic>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7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492" name="Google Shape;1492;p173"/>
          <p:cNvSpPr txBox="1"/>
          <p:nvPr>
            <p:ph idx="4294967295" type="ctrTitle"/>
          </p:nvPr>
        </p:nvSpPr>
        <p:spPr>
          <a:xfrm>
            <a:off x="0" y="836613"/>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1493" name="Google Shape;1493;p173"/>
          <p:cNvSpPr txBox="1"/>
          <p:nvPr/>
        </p:nvSpPr>
        <p:spPr>
          <a:xfrm>
            <a:off x="250825" y="1557338"/>
            <a:ext cx="4752975"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Regra 4: Visões</a:t>
            </a:r>
            <a:endParaRPr b="0" i="0" sz="2000" u="none" cap="none" strike="noStrike">
              <a:solidFill>
                <a:srgbClr val="000000"/>
              </a:solidFill>
              <a:latin typeface="Arial"/>
              <a:ea typeface="Arial"/>
              <a:cs typeface="Arial"/>
              <a:sym typeface="Arial"/>
            </a:endParaRPr>
          </a:p>
        </p:txBody>
      </p:sp>
      <p:sp>
        <p:nvSpPr>
          <p:cNvPr id="1494" name="Google Shape;1494;p173"/>
          <p:cNvSpPr txBox="1"/>
          <p:nvPr/>
        </p:nvSpPr>
        <p:spPr>
          <a:xfrm>
            <a:off x="179388" y="1989138"/>
            <a:ext cx="3600450"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 Um SGBD deve permitir que </a:t>
            </a:r>
            <a:r>
              <a:rPr b="1" i="0" lang="en-US" sz="2000" u="none" cap="none" strike="noStrike">
                <a:solidFill>
                  <a:srgbClr val="000000"/>
                </a:solidFill>
                <a:latin typeface="Arial"/>
                <a:ea typeface="Arial"/>
                <a:cs typeface="Arial"/>
                <a:sym typeface="Arial"/>
              </a:rPr>
              <a:t>cada usuário visualize os dados de forma diferente </a:t>
            </a:r>
            <a:r>
              <a:rPr b="0" i="0" lang="en-US" sz="2000" u="none" cap="none" strike="noStrike">
                <a:solidFill>
                  <a:srgbClr val="000000"/>
                </a:solidFill>
                <a:latin typeface="Arial"/>
                <a:ea typeface="Arial"/>
                <a:cs typeface="Arial"/>
                <a:sym typeface="Arial"/>
              </a:rPr>
              <a:t>daquela existente previamente no Banco de Dados.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 Uma visão consiste de um subconjunto de dados do Banco de Dados, necessariamente derivados dos existentes no Banco de Dados, porém estes não deverão estar explicitamente armazenados.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1495" name="Google Shape;1495;p173"/>
          <p:cNvPicPr preferRelativeResize="0"/>
          <p:nvPr/>
        </p:nvPicPr>
        <p:blipFill rotWithShape="1">
          <a:blip r:embed="rId3">
            <a:alphaModFix/>
          </a:blip>
          <a:srcRect b="0" l="0" r="0" t="0"/>
          <a:stretch/>
        </p:blipFill>
        <p:spPr>
          <a:xfrm>
            <a:off x="4027488" y="1700213"/>
            <a:ext cx="4794250" cy="2881312"/>
          </a:xfrm>
          <a:prstGeom prst="rect">
            <a:avLst/>
          </a:prstGeom>
          <a:noFill/>
          <a:ln>
            <a:noFill/>
          </a:ln>
        </p:spPr>
      </p:pic>
      <p:sp>
        <p:nvSpPr>
          <p:cNvPr id="1496" name="Google Shape;1496;p17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497" name="Google Shape;1497;p173"/>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7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503" name="Google Shape;1503;p174"/>
          <p:cNvSpPr txBox="1"/>
          <p:nvPr>
            <p:ph idx="4294967295" type="ctrTitle"/>
          </p:nvPr>
        </p:nvSpPr>
        <p:spPr>
          <a:xfrm>
            <a:off x="0" y="836613"/>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1504" name="Google Shape;1504;p174"/>
          <p:cNvSpPr txBox="1"/>
          <p:nvPr/>
        </p:nvSpPr>
        <p:spPr>
          <a:xfrm>
            <a:off x="250825" y="1557338"/>
            <a:ext cx="4752975"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Regra 5: Transações </a:t>
            </a:r>
            <a:endParaRPr b="0" i="0" sz="2000" u="none" cap="none" strike="noStrike">
              <a:solidFill>
                <a:srgbClr val="000000"/>
              </a:solidFill>
              <a:latin typeface="Arial"/>
              <a:ea typeface="Arial"/>
              <a:cs typeface="Arial"/>
              <a:sym typeface="Arial"/>
            </a:endParaRPr>
          </a:p>
        </p:txBody>
      </p:sp>
      <p:sp>
        <p:nvSpPr>
          <p:cNvPr id="1505" name="Google Shape;1505;p174"/>
          <p:cNvSpPr txBox="1"/>
          <p:nvPr/>
        </p:nvSpPr>
        <p:spPr>
          <a:xfrm>
            <a:off x="179388" y="1989138"/>
            <a:ext cx="3600450"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 Desta forma exige-se que o banco de dados tenha ao menos uma instrução que permita a gravação de uma série modificações simultâneas e uma instrução capaz de cancelar um série modificações.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506" name="Google Shape;1506;p17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507" name="Google Shape;1507;p174"/>
          <p:cNvPicPr preferRelativeResize="0"/>
          <p:nvPr/>
        </p:nvPicPr>
        <p:blipFill rotWithShape="1">
          <a:blip r:embed="rId3">
            <a:alphaModFix/>
          </a:blip>
          <a:srcRect b="0" l="0" r="0" t="0"/>
          <a:stretch/>
        </p:blipFill>
        <p:spPr>
          <a:xfrm>
            <a:off x="4400549" y="1023938"/>
            <a:ext cx="4564063" cy="3078162"/>
          </a:xfrm>
          <a:prstGeom prst="rect">
            <a:avLst/>
          </a:prstGeom>
          <a:noFill/>
          <a:ln>
            <a:noFill/>
          </a:ln>
        </p:spPr>
      </p:pic>
      <p:pic>
        <p:nvPicPr>
          <p:cNvPr id="1508" name="Google Shape;1508;p174"/>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pic>
        <p:nvPicPr>
          <p:cNvPr id="1509" name="Google Shape;1509;p174"/>
          <p:cNvPicPr preferRelativeResize="0"/>
          <p:nvPr/>
        </p:nvPicPr>
        <p:blipFill rotWithShape="1">
          <a:blip r:embed="rId5">
            <a:alphaModFix/>
          </a:blip>
          <a:srcRect b="0" l="0" r="0" t="0"/>
          <a:stretch/>
        </p:blipFill>
        <p:spPr>
          <a:xfrm>
            <a:off x="5041801" y="4188289"/>
            <a:ext cx="3281557" cy="2517311"/>
          </a:xfrm>
          <a:prstGeom prst="rect">
            <a:avLst/>
          </a:prstGeom>
          <a:noFill/>
          <a:ln>
            <a:noFill/>
          </a:ln>
        </p:spPr>
      </p:pic>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7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515" name="Google Shape;1515;p175"/>
          <p:cNvSpPr txBox="1"/>
          <p:nvPr>
            <p:ph idx="4294967295" type="ctrTitle"/>
          </p:nvPr>
        </p:nvSpPr>
        <p:spPr>
          <a:xfrm>
            <a:off x="0" y="836613"/>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1516" name="Google Shape;1516;p175"/>
          <p:cNvSpPr txBox="1"/>
          <p:nvPr/>
        </p:nvSpPr>
        <p:spPr>
          <a:xfrm>
            <a:off x="250825" y="1557338"/>
            <a:ext cx="4752975"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Regra 5: Transações </a:t>
            </a:r>
            <a:endParaRPr b="0" i="0" sz="2000" u="none" cap="none" strike="noStrike">
              <a:solidFill>
                <a:srgbClr val="000000"/>
              </a:solidFill>
              <a:latin typeface="Arial"/>
              <a:ea typeface="Arial"/>
              <a:cs typeface="Arial"/>
              <a:sym typeface="Arial"/>
            </a:endParaRPr>
          </a:p>
        </p:txBody>
      </p:sp>
      <p:sp>
        <p:nvSpPr>
          <p:cNvPr id="1517" name="Google Shape;1517;p175"/>
          <p:cNvSpPr txBox="1"/>
          <p:nvPr/>
        </p:nvSpPr>
        <p:spPr>
          <a:xfrm>
            <a:off x="179388" y="1989138"/>
            <a:ext cx="3600450"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 Desta forma exige-se que o banco de dados tenha ao menos uma instrução que permita a gravação de uma série modificações simultâneas e uma instrução capaz de cancelar um série modificações.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518" name="Google Shape;1518;p175"/>
          <p:cNvPicPr preferRelativeResize="0"/>
          <p:nvPr/>
        </p:nvPicPr>
        <p:blipFill rotWithShape="1">
          <a:blip r:embed="rId3">
            <a:alphaModFix/>
          </a:blip>
          <a:srcRect b="0" l="0" r="0" t="0"/>
          <a:stretch/>
        </p:blipFill>
        <p:spPr>
          <a:xfrm>
            <a:off x="4427538" y="1557338"/>
            <a:ext cx="4476750" cy="3267075"/>
          </a:xfrm>
          <a:prstGeom prst="rect">
            <a:avLst/>
          </a:prstGeom>
          <a:noFill/>
          <a:ln>
            <a:noFill/>
          </a:ln>
        </p:spPr>
      </p:pic>
      <p:sp>
        <p:nvSpPr>
          <p:cNvPr id="1519" name="Google Shape;1519;p17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520" name="Google Shape;1520;p175"/>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17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526" name="Google Shape;1526;p176"/>
          <p:cNvSpPr txBox="1"/>
          <p:nvPr>
            <p:ph idx="4294967295" type="ctrTitle"/>
          </p:nvPr>
        </p:nvSpPr>
        <p:spPr>
          <a:xfrm>
            <a:off x="0" y="836613"/>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1527" name="Google Shape;1527;p176"/>
          <p:cNvSpPr txBox="1"/>
          <p:nvPr/>
        </p:nvSpPr>
        <p:spPr>
          <a:xfrm>
            <a:off x="250825" y="1557338"/>
            <a:ext cx="4752975"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Regra 6: Integridade referencial </a:t>
            </a:r>
            <a:endParaRPr b="0" i="0" sz="2000" u="none" cap="none" strike="noStrike">
              <a:solidFill>
                <a:srgbClr val="000000"/>
              </a:solidFill>
              <a:latin typeface="Arial"/>
              <a:ea typeface="Arial"/>
              <a:cs typeface="Arial"/>
              <a:sym typeface="Arial"/>
            </a:endParaRPr>
          </a:p>
        </p:txBody>
      </p:sp>
      <p:sp>
        <p:nvSpPr>
          <p:cNvPr id="1528" name="Google Shape;1528;p176"/>
          <p:cNvSpPr txBox="1"/>
          <p:nvPr/>
        </p:nvSpPr>
        <p:spPr>
          <a:xfrm>
            <a:off x="179387" y="1989138"/>
            <a:ext cx="7468321"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-Um SGBD deve gerenciar completamente a </a:t>
            </a:r>
            <a:r>
              <a:rPr b="1" i="0" lang="en-US" sz="2000" u="none" cap="none" strike="noStrike">
                <a:solidFill>
                  <a:srgbClr val="000000"/>
                </a:solidFill>
                <a:latin typeface="Arial"/>
                <a:ea typeface="Arial"/>
                <a:cs typeface="Arial"/>
                <a:sym typeface="Arial"/>
              </a:rPr>
              <a:t>integridade referencial definida em seu esquema</a:t>
            </a:r>
            <a:r>
              <a:rPr b="0" i="0" lang="en-US" sz="2000" u="none" cap="none" strike="noStrike">
                <a:solidFill>
                  <a:srgbClr val="000000"/>
                </a:solidFill>
                <a:latin typeface="Arial"/>
                <a:ea typeface="Arial"/>
                <a:cs typeface="Arial"/>
                <a:sym typeface="Arial"/>
              </a:rPr>
              <a:t>, sem precisar em tempo algum, do auxílio do programa aplicativo.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529" name="Google Shape;1529;p17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530" name="Google Shape;1530;p176"/>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pic>
        <p:nvPicPr>
          <p:cNvPr id="1531" name="Google Shape;1531;p176"/>
          <p:cNvPicPr preferRelativeResize="0"/>
          <p:nvPr/>
        </p:nvPicPr>
        <p:blipFill rotWithShape="1">
          <a:blip r:embed="rId4">
            <a:alphaModFix/>
          </a:blip>
          <a:srcRect b="0" l="0" r="0" t="0"/>
          <a:stretch/>
        </p:blipFill>
        <p:spPr>
          <a:xfrm>
            <a:off x="1164431" y="3697287"/>
            <a:ext cx="6791325" cy="2095500"/>
          </a:xfrm>
          <a:prstGeom prst="rect">
            <a:avLst/>
          </a:prstGeom>
          <a:noFill/>
          <a:ln>
            <a:noFill/>
          </a:ln>
        </p:spPr>
      </p:pic>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7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537" name="Google Shape;1537;p177"/>
          <p:cNvSpPr txBox="1"/>
          <p:nvPr>
            <p:ph idx="4294967295" type="ctrTitle"/>
          </p:nvPr>
        </p:nvSpPr>
        <p:spPr>
          <a:xfrm>
            <a:off x="0" y="836613"/>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1538" name="Google Shape;1538;p177"/>
          <p:cNvSpPr txBox="1"/>
          <p:nvPr/>
        </p:nvSpPr>
        <p:spPr>
          <a:xfrm>
            <a:off x="250825" y="1557338"/>
            <a:ext cx="4752975" cy="5032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Regra 7: Acesso Automático</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pic>
        <p:nvPicPr>
          <p:cNvPr id="1539" name="Google Shape;1539;p177"/>
          <p:cNvPicPr preferRelativeResize="0"/>
          <p:nvPr/>
        </p:nvPicPr>
        <p:blipFill rotWithShape="1">
          <a:blip r:embed="rId3">
            <a:alphaModFix/>
          </a:blip>
          <a:srcRect b="0" l="0" r="0" t="0"/>
          <a:stretch/>
        </p:blipFill>
        <p:spPr>
          <a:xfrm>
            <a:off x="179388" y="2276475"/>
            <a:ext cx="6029325" cy="2962275"/>
          </a:xfrm>
          <a:prstGeom prst="rect">
            <a:avLst/>
          </a:prstGeom>
          <a:noFill/>
          <a:ln>
            <a:noFill/>
          </a:ln>
        </p:spPr>
      </p:pic>
      <p:pic>
        <p:nvPicPr>
          <p:cNvPr id="1540" name="Google Shape;1540;p177"/>
          <p:cNvPicPr preferRelativeResize="0"/>
          <p:nvPr/>
        </p:nvPicPr>
        <p:blipFill rotWithShape="1">
          <a:blip r:embed="rId4">
            <a:alphaModFix/>
          </a:blip>
          <a:srcRect b="0" l="0" r="0" t="0"/>
          <a:stretch/>
        </p:blipFill>
        <p:spPr>
          <a:xfrm>
            <a:off x="5940425" y="2133600"/>
            <a:ext cx="2916238" cy="1906588"/>
          </a:xfrm>
          <a:prstGeom prst="rect">
            <a:avLst/>
          </a:prstGeom>
          <a:noFill/>
          <a:ln>
            <a:noFill/>
          </a:ln>
        </p:spPr>
      </p:pic>
      <p:sp>
        <p:nvSpPr>
          <p:cNvPr id="1541" name="Google Shape;1541;p17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542" name="Google Shape;1542;p177"/>
          <p:cNvPicPr preferRelativeResize="0"/>
          <p:nvPr/>
        </p:nvPicPr>
        <p:blipFill rotWithShape="1">
          <a:blip r:embed="rId5">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178"/>
          <p:cNvSpPr txBox="1"/>
          <p:nvPr>
            <p:ph type="ctrTitle"/>
          </p:nvPr>
        </p:nvSpPr>
        <p:spPr>
          <a:xfrm>
            <a:off x="1881699" y="2166620"/>
            <a:ext cx="7937549"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2800"/>
              <a:buFont typeface="Arial"/>
              <a:buNone/>
            </a:pPr>
            <a:r>
              <a:rPr b="1" i="0" lang="en-US" sz="2400" u="none" cap="none" strike="noStrike">
                <a:solidFill>
                  <a:schemeClr val="lt1"/>
                </a:solidFill>
                <a:latin typeface="Arial"/>
                <a:ea typeface="Arial"/>
                <a:cs typeface="Arial"/>
                <a:sym typeface="Arial"/>
              </a:rPr>
              <a:t>Administradores de Banco de Dados (DBA) </a:t>
            </a:r>
            <a:endParaRPr sz="2400">
              <a:solidFill>
                <a:schemeClr val="lt1"/>
              </a:solidFill>
            </a:endParaRPr>
          </a:p>
        </p:txBody>
      </p:sp>
      <p:pic>
        <p:nvPicPr>
          <p:cNvPr id="1548" name="Google Shape;1548;p178"/>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549" name="Google Shape;1549;p17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50" name="Google Shape;1550;p178"/>
          <p:cNvSpPr txBox="1"/>
          <p:nvPr>
            <p:ph idx="11" type="ftr"/>
          </p:nvPr>
        </p:nvSpPr>
        <p:spPr>
          <a:xfrm>
            <a:off x="3133725"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03 – SGBD - SQL</a:t>
            </a:r>
            <a:endParaRPr b="0" i="0" sz="12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7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556" name="Google Shape;1556;p179"/>
          <p:cNvSpPr txBox="1"/>
          <p:nvPr>
            <p:ph idx="4294967295" type="ctrTitle"/>
          </p:nvPr>
        </p:nvSpPr>
        <p:spPr>
          <a:xfrm>
            <a:off x="0" y="836613"/>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Administradores de Banco de Dados (DBA) </a:t>
            </a:r>
            <a:endParaRPr b="0" i="0" sz="4400" u="none" cap="none" strike="noStrike">
              <a:solidFill>
                <a:schemeClr val="dk1"/>
              </a:solidFill>
              <a:latin typeface="Arial"/>
              <a:ea typeface="Arial"/>
              <a:cs typeface="Arial"/>
              <a:sym typeface="Arial"/>
            </a:endParaRPr>
          </a:p>
        </p:txBody>
      </p:sp>
      <p:pic>
        <p:nvPicPr>
          <p:cNvPr id="1557" name="Google Shape;1557;p179"/>
          <p:cNvPicPr preferRelativeResize="0"/>
          <p:nvPr/>
        </p:nvPicPr>
        <p:blipFill rotWithShape="1">
          <a:blip r:embed="rId3">
            <a:alphaModFix/>
          </a:blip>
          <a:srcRect b="0" l="0" r="0" t="0"/>
          <a:stretch/>
        </p:blipFill>
        <p:spPr>
          <a:xfrm>
            <a:off x="7062563" y="2348187"/>
            <a:ext cx="1786398" cy="1333537"/>
          </a:xfrm>
          <a:prstGeom prst="rect">
            <a:avLst/>
          </a:prstGeom>
          <a:noFill/>
          <a:ln>
            <a:noFill/>
          </a:ln>
        </p:spPr>
      </p:pic>
      <p:sp>
        <p:nvSpPr>
          <p:cNvPr id="1558" name="Google Shape;1558;p17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559" name="Google Shape;1559;p179"/>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sp>
        <p:nvSpPr>
          <p:cNvPr id="1560" name="Google Shape;1560;p179"/>
          <p:cNvSpPr txBox="1"/>
          <p:nvPr/>
        </p:nvSpPr>
        <p:spPr>
          <a:xfrm>
            <a:off x="143225" y="1751938"/>
            <a:ext cx="6553200" cy="4291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US" sz="1600"/>
              <a:t>É o profissional responsável por gerenciar, instalar, configurar, atualizar e monitorar um banco de dados ou sistemas de bancos de dados.</a:t>
            </a:r>
            <a:endParaRPr sz="1600"/>
          </a:p>
          <a:p>
            <a:pPr indent="0" lvl="0" marL="0" rtl="0" algn="just">
              <a:lnSpc>
                <a:spcPct val="115000"/>
              </a:lnSpc>
              <a:spcBef>
                <a:spcPts val="1200"/>
              </a:spcBef>
              <a:spcAft>
                <a:spcPts val="0"/>
              </a:spcAft>
              <a:buNone/>
            </a:pPr>
            <a:r>
              <a:rPr lang="en-US" sz="1600"/>
              <a:t> </a:t>
            </a:r>
            <a:endParaRPr sz="1600"/>
          </a:p>
          <a:p>
            <a:pPr indent="0" lvl="0" marL="0" rtl="0" algn="just">
              <a:lnSpc>
                <a:spcPct val="115000"/>
              </a:lnSpc>
              <a:spcBef>
                <a:spcPts val="1200"/>
              </a:spcBef>
              <a:spcAft>
                <a:spcPts val="0"/>
              </a:spcAft>
              <a:buNone/>
            </a:pPr>
            <a:r>
              <a:rPr lang="en-US" sz="1600"/>
              <a:t>Habilidades</a:t>
            </a:r>
            <a:endParaRPr sz="1600"/>
          </a:p>
          <a:p>
            <a:pPr indent="-330200" lvl="0" marL="457200" rtl="0" algn="just">
              <a:lnSpc>
                <a:spcPct val="115000"/>
              </a:lnSpc>
              <a:spcBef>
                <a:spcPts val="1200"/>
              </a:spcBef>
              <a:spcAft>
                <a:spcPts val="0"/>
              </a:spcAft>
              <a:buSzPts val="1600"/>
              <a:buChar char="➔"/>
            </a:pPr>
            <a:r>
              <a:rPr lang="en-US" sz="1600"/>
              <a:t>Conhecimentos da linguagem estruturada SQL.</a:t>
            </a:r>
            <a:endParaRPr sz="1600"/>
          </a:p>
          <a:p>
            <a:pPr indent="-330200" lvl="0" marL="457200" rtl="0" algn="just">
              <a:lnSpc>
                <a:spcPct val="115000"/>
              </a:lnSpc>
              <a:spcBef>
                <a:spcPts val="0"/>
              </a:spcBef>
              <a:spcAft>
                <a:spcPts val="0"/>
              </a:spcAft>
              <a:buSzPts val="1600"/>
              <a:buChar char="➔"/>
            </a:pPr>
            <a:r>
              <a:rPr lang="en-US" sz="1600"/>
              <a:t>Conhecimentos em estrutura de banco de dados, mais precisamente em MER Modelo de entidade relacionamento.</a:t>
            </a:r>
            <a:endParaRPr sz="1600"/>
          </a:p>
          <a:p>
            <a:pPr indent="-330200" lvl="0" marL="457200" rtl="0" algn="just">
              <a:lnSpc>
                <a:spcPct val="115000"/>
              </a:lnSpc>
              <a:spcBef>
                <a:spcPts val="0"/>
              </a:spcBef>
              <a:spcAft>
                <a:spcPts val="0"/>
              </a:spcAft>
              <a:buSzPts val="1600"/>
              <a:buChar char="➔"/>
            </a:pPr>
            <a:r>
              <a:rPr lang="en-US" sz="1600"/>
              <a:t>Entendimento básico de Arquitetura de computadores.</a:t>
            </a:r>
            <a:endParaRPr sz="1600"/>
          </a:p>
          <a:p>
            <a:pPr indent="-330200" lvl="0" marL="457200" rtl="0" algn="just">
              <a:lnSpc>
                <a:spcPct val="115000"/>
              </a:lnSpc>
              <a:spcBef>
                <a:spcPts val="0"/>
              </a:spcBef>
              <a:spcAft>
                <a:spcPts val="0"/>
              </a:spcAft>
              <a:buSzPts val="1600"/>
              <a:buChar char="➔"/>
            </a:pPr>
            <a:r>
              <a:rPr lang="en-US" sz="1600"/>
              <a:t>Um bom entendimento do funcionamento dos sistemas operacionais.</a:t>
            </a:r>
            <a:endParaRPr sz="1600"/>
          </a:p>
          <a:p>
            <a:pPr indent="-330200" lvl="0" marL="457200" rtl="0" algn="just">
              <a:lnSpc>
                <a:spcPct val="115000"/>
              </a:lnSpc>
              <a:spcBef>
                <a:spcPts val="0"/>
              </a:spcBef>
              <a:spcAft>
                <a:spcPts val="0"/>
              </a:spcAft>
              <a:buSzPts val="1600"/>
              <a:buChar char="➔"/>
            </a:pPr>
            <a:r>
              <a:rPr lang="en-US" sz="1600"/>
              <a:t>Domínio de SGBDs, tais como Microsoft SQL Server, PostgreSQL, MySQL, Oracle database, DB2.</a:t>
            </a:r>
            <a:endParaRPr sz="1600"/>
          </a:p>
        </p:txBody>
      </p:sp>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18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66" name="Google Shape;1566;p180"/>
          <p:cNvSpPr txBox="1"/>
          <p:nvPr>
            <p:ph idx="4294967295" type="ctrTitle"/>
          </p:nvPr>
        </p:nvSpPr>
        <p:spPr>
          <a:xfrm>
            <a:off x="0" y="836612"/>
            <a:ext cx="91440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Administradores de Banco de Dados (DBA) </a:t>
            </a:r>
            <a:endParaRPr b="0" i="0" sz="4400" u="none" cap="none" strike="noStrike">
              <a:solidFill>
                <a:schemeClr val="dk1"/>
              </a:solidFill>
              <a:latin typeface="Arial"/>
              <a:ea typeface="Arial"/>
              <a:cs typeface="Arial"/>
              <a:sym typeface="Arial"/>
            </a:endParaRPr>
          </a:p>
        </p:txBody>
      </p:sp>
      <p:pic>
        <p:nvPicPr>
          <p:cNvPr id="1567" name="Google Shape;1567;p180"/>
          <p:cNvPicPr preferRelativeResize="0"/>
          <p:nvPr/>
        </p:nvPicPr>
        <p:blipFill rotWithShape="1">
          <a:blip r:embed="rId3">
            <a:alphaModFix/>
          </a:blip>
          <a:srcRect b="0" l="0" r="0" t="0"/>
          <a:stretch/>
        </p:blipFill>
        <p:spPr>
          <a:xfrm>
            <a:off x="6759575" y="1557329"/>
            <a:ext cx="2133600" cy="1591767"/>
          </a:xfrm>
          <a:prstGeom prst="rect">
            <a:avLst/>
          </a:prstGeom>
          <a:noFill/>
          <a:ln>
            <a:noFill/>
          </a:ln>
        </p:spPr>
      </p:pic>
      <p:sp>
        <p:nvSpPr>
          <p:cNvPr id="1568" name="Google Shape;1568;p180"/>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04 - MER - Abstrações</a:t>
            </a:r>
            <a:endParaRPr b="0" i="0" sz="1400" u="none" cap="none" strike="noStrike">
              <a:solidFill>
                <a:srgbClr val="000000"/>
              </a:solidFill>
              <a:latin typeface="Arial"/>
              <a:ea typeface="Arial"/>
              <a:cs typeface="Arial"/>
              <a:sym typeface="Arial"/>
            </a:endParaRPr>
          </a:p>
        </p:txBody>
      </p:sp>
      <p:pic>
        <p:nvPicPr>
          <p:cNvPr id="1569" name="Google Shape;1569;p180"/>
          <p:cNvPicPr preferRelativeResize="0"/>
          <p:nvPr/>
        </p:nvPicPr>
        <p:blipFill rotWithShape="1">
          <a:blip r:embed="rId4">
            <a:alphaModFix/>
          </a:blip>
          <a:srcRect b="0" l="0" r="0" t="0"/>
          <a:stretch/>
        </p:blipFill>
        <p:spPr>
          <a:xfrm>
            <a:off x="7235825" y="260350"/>
            <a:ext cx="1439862" cy="495300"/>
          </a:xfrm>
          <a:prstGeom prst="rect">
            <a:avLst/>
          </a:prstGeom>
          <a:noFill/>
          <a:ln>
            <a:noFill/>
          </a:ln>
        </p:spPr>
      </p:pic>
      <p:pic>
        <p:nvPicPr>
          <p:cNvPr descr="Um dba faz a parte de criação de ambientes, atualização de versões, provisionamento, atualização das estruturas de banco de dados entre várias outras funções...&#10;&#10;DBAOCM é um Canal com conteúdo voltado para Tecnologia Oracle. O objetivo é compartilhar informações sobre Certificação e Administração de Banco de Dados Oracle.&#10;&#10;Conteúdo Exclusivo ⬇⬇⬇&#10;&#10;Entre no nosso canal do Telegram para receber conteúdos Exclusivos sobre Banco de dados Oracle: &#10;➡ https://t.me/joinchat/AAAAAEb7ufK-90djaVuR4Q&#10;&#10;Você também pode me encontrar no Instagram @dbaocm.&#10;➡ https://www.instagram.com/dbaocm/&#10;&#10;O que faz um DBA (administrador de banco de dados)&#10;#oracle #database #dba" id="1570" name="Google Shape;1570;p180" title="O que faz um DBA (administrador de banco de dados)">
            <a:hlinkClick r:id="rId5"/>
          </p:cNvPr>
          <p:cNvPicPr preferRelativeResize="0"/>
          <p:nvPr/>
        </p:nvPicPr>
        <p:blipFill>
          <a:blip r:embed="rId6">
            <a:alphaModFix/>
          </a:blip>
          <a:stretch>
            <a:fillRect/>
          </a:stretch>
        </p:blipFill>
        <p:spPr>
          <a:xfrm>
            <a:off x="152400" y="1363645"/>
            <a:ext cx="6400800" cy="4800600"/>
          </a:xfrm>
          <a:prstGeom prst="rect">
            <a:avLst/>
          </a:prstGeom>
          <a:noFill/>
          <a:ln>
            <a:noFill/>
          </a:ln>
        </p:spPr>
      </p:pic>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0"/>
                                        </p:tgtEl>
                                        <p:attrNameLst>
                                          <p:attrName>style.visibility</p:attrName>
                                        </p:attrNameLst>
                                      </p:cBhvr>
                                      <p:to>
                                        <p:strVal val="visible"/>
                                      </p:to>
                                    </p:set>
                                    <p:animEffect filter="fade" transition="in">
                                      <p:cBhvr>
                                        <p:cTn dur="1000"/>
                                        <p:tgtEl>
                                          <p:spTgt spid="15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8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76" name="Google Shape;1576;p181"/>
          <p:cNvSpPr txBox="1"/>
          <p:nvPr>
            <p:ph idx="4294967295" type="ctrTitle"/>
          </p:nvPr>
        </p:nvSpPr>
        <p:spPr>
          <a:xfrm>
            <a:off x="0" y="836612"/>
            <a:ext cx="91440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Administradores de Banco de Dados (DBA) </a:t>
            </a:r>
            <a:endParaRPr b="0" i="0" sz="4400" u="none" cap="none" strike="noStrike">
              <a:solidFill>
                <a:schemeClr val="dk1"/>
              </a:solidFill>
              <a:latin typeface="Arial"/>
              <a:ea typeface="Arial"/>
              <a:cs typeface="Arial"/>
              <a:sym typeface="Arial"/>
            </a:endParaRPr>
          </a:p>
        </p:txBody>
      </p:sp>
      <p:pic>
        <p:nvPicPr>
          <p:cNvPr id="1577" name="Google Shape;1577;p181"/>
          <p:cNvPicPr preferRelativeResize="0"/>
          <p:nvPr/>
        </p:nvPicPr>
        <p:blipFill rotWithShape="1">
          <a:blip r:embed="rId3">
            <a:alphaModFix/>
          </a:blip>
          <a:srcRect b="0" l="0" r="0" t="0"/>
          <a:stretch/>
        </p:blipFill>
        <p:spPr>
          <a:xfrm>
            <a:off x="5580062" y="1557337"/>
            <a:ext cx="3313112" cy="2471737"/>
          </a:xfrm>
          <a:prstGeom prst="rect">
            <a:avLst/>
          </a:prstGeom>
          <a:noFill/>
          <a:ln>
            <a:noFill/>
          </a:ln>
        </p:spPr>
      </p:pic>
      <p:sp>
        <p:nvSpPr>
          <p:cNvPr id="1578" name="Google Shape;1578;p181"/>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04 - MER - Abstrações</a:t>
            </a:r>
            <a:endParaRPr b="0" i="0" sz="1400" u="none" cap="none" strike="noStrike">
              <a:solidFill>
                <a:srgbClr val="000000"/>
              </a:solidFill>
              <a:latin typeface="Arial"/>
              <a:ea typeface="Arial"/>
              <a:cs typeface="Arial"/>
              <a:sym typeface="Arial"/>
            </a:endParaRPr>
          </a:p>
        </p:txBody>
      </p:sp>
      <p:pic>
        <p:nvPicPr>
          <p:cNvPr id="1579" name="Google Shape;1579;p181"/>
          <p:cNvPicPr preferRelativeResize="0"/>
          <p:nvPr/>
        </p:nvPicPr>
        <p:blipFill rotWithShape="1">
          <a:blip r:embed="rId4">
            <a:alphaModFix/>
          </a:blip>
          <a:srcRect b="0" l="0" r="0" t="0"/>
          <a:stretch/>
        </p:blipFill>
        <p:spPr>
          <a:xfrm>
            <a:off x="7235825" y="260350"/>
            <a:ext cx="1439862" cy="495300"/>
          </a:xfrm>
          <a:prstGeom prst="rect">
            <a:avLst/>
          </a:prstGeom>
          <a:noFill/>
          <a:ln>
            <a:noFill/>
          </a:ln>
        </p:spPr>
      </p:pic>
      <p:pic>
        <p:nvPicPr>
          <p:cNvPr descr="É bem possível encontrar vagas como DBA de R$ 5.000,00 para você começar nesse mercado.&#10;&#10;DBAOCM é um Canal com conteúdo voltado para Tecnologia Oracle. O objetivo é compartilhar informações sobre Certificação e Administração de Banco de Dados Oracle.&#10;&#10;Conteúdo Exclusivo ⬇⬇⬇&#10;&#10;Entre no nosso canal do Telegram para receber conteúdos Exclusivos sobre Banco de dados Oracle: &#10;➡ https://t.me/joinchat/AAAAAEb7ufK-90djaVuR4Q&#10;&#10;Você também pode me encontrar no Instagram @dbaocm.&#10;➡ https://www.instagram.com/dbaocm/&#10;&#10;Quanto ganha um DBA (Administrador de Banco de Dados)&#10;#oracle #database #dba" id="1580" name="Google Shape;1580;p181" title="Quanto ganha um DBA (Administrador de Banco de Dados)">
            <a:hlinkClick r:id="rId5"/>
          </p:cNvPr>
          <p:cNvPicPr preferRelativeResize="0"/>
          <p:nvPr/>
        </p:nvPicPr>
        <p:blipFill>
          <a:blip r:embed="rId6">
            <a:alphaModFix/>
          </a:blip>
          <a:stretch>
            <a:fillRect/>
          </a:stretch>
        </p:blipFill>
        <p:spPr>
          <a:xfrm>
            <a:off x="152400" y="1363698"/>
            <a:ext cx="5511250" cy="4133450"/>
          </a:xfrm>
          <a:prstGeom prst="rect">
            <a:avLst/>
          </a:prstGeom>
          <a:noFill/>
          <a:ln>
            <a:noFill/>
          </a:ln>
        </p:spPr>
      </p:pic>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0"/>
                                        </p:tgtEl>
                                        <p:attrNameLst>
                                          <p:attrName>style.visibility</p:attrName>
                                        </p:attrNameLst>
                                      </p:cBhvr>
                                      <p:to>
                                        <p:strVal val="visible"/>
                                      </p:to>
                                    </p:set>
                                    <p:animEffect filter="fade" transition="in">
                                      <p:cBhvr>
                                        <p:cTn dur="1000"/>
                                        <p:tgtEl>
                                          <p:spTgt spid="15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37"/>
          <p:cNvSpPr txBox="1"/>
          <p:nvPr>
            <p:ph idx="4294967295" type="title"/>
          </p:nvPr>
        </p:nvSpPr>
        <p:spPr>
          <a:xfrm>
            <a:off x="468293" y="674675"/>
            <a:ext cx="3650100" cy="657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0" i="0" lang="en-US" sz="3200" u="none" cap="none" strike="noStrike">
                <a:solidFill>
                  <a:srgbClr val="FF0000"/>
                </a:solidFill>
                <a:latin typeface="Arial"/>
                <a:ea typeface="Arial"/>
                <a:cs typeface="Arial"/>
                <a:sym typeface="Arial"/>
              </a:rPr>
              <a:t>Exercício 01 </a:t>
            </a:r>
            <a:endParaRPr/>
          </a:p>
        </p:txBody>
      </p:sp>
      <p:sp>
        <p:nvSpPr>
          <p:cNvPr id="1098" name="Google Shape;1098;p137"/>
          <p:cNvSpPr txBox="1"/>
          <p:nvPr>
            <p:ph idx="4294967295" type="body"/>
          </p:nvPr>
        </p:nvSpPr>
        <p:spPr>
          <a:xfrm>
            <a:off x="395287" y="1557337"/>
            <a:ext cx="8229600" cy="47529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lt2"/>
              </a:buClr>
              <a:buSzPts val="1200"/>
              <a:buFont typeface="Noto Sans Symbols"/>
              <a:buChar char="■"/>
            </a:pPr>
            <a:r>
              <a:rPr b="1" i="0" lang="en-US" sz="1600" u="none" cap="none" strike="noStrike">
                <a:solidFill>
                  <a:schemeClr val="dk1"/>
                </a:solidFill>
                <a:latin typeface="Arial"/>
                <a:ea typeface="Arial"/>
                <a:cs typeface="Arial"/>
                <a:sym typeface="Arial"/>
              </a:rPr>
              <a:t>Vídeo Locadora</a:t>
            </a:r>
            <a:endParaRPr/>
          </a:p>
          <a:p>
            <a:pPr indent="-285750" lvl="1" marL="742950" marR="0" rtl="0" algn="just">
              <a:lnSpc>
                <a:spcPct val="100000"/>
              </a:lnSpc>
              <a:spcBef>
                <a:spcPts val="320"/>
              </a:spcBef>
              <a:spcAft>
                <a:spcPts val="0"/>
              </a:spcAft>
              <a:buClr>
                <a:schemeClr val="accent2"/>
              </a:buClr>
              <a:buSzPts val="1280"/>
              <a:buFont typeface="Noto Sans Symbols"/>
              <a:buChar char="◻"/>
            </a:pPr>
            <a:r>
              <a:rPr b="0" i="0" lang="en-US" sz="1600" u="none" cap="none" strike="noStrike">
                <a:solidFill>
                  <a:schemeClr val="dk1"/>
                </a:solidFill>
                <a:latin typeface="Arial"/>
                <a:ea typeface="Arial"/>
                <a:cs typeface="Arial"/>
                <a:sym typeface="Arial"/>
              </a:rPr>
              <a:t>Uma vídeo locadora trabalha com aluguel DVD para os clientes cadastrados, com data do aluguel. Uma entrevista com o gerente da vídeo locadora resultou nas seguintes informações:</a:t>
            </a:r>
            <a:endParaRPr/>
          </a:p>
          <a:p>
            <a:pPr indent="-285750" lvl="1" marL="742950" marR="0" rtl="0" algn="just">
              <a:lnSpc>
                <a:spcPct val="100000"/>
              </a:lnSpc>
              <a:spcBef>
                <a:spcPts val="320"/>
              </a:spcBef>
              <a:spcAft>
                <a:spcPts val="0"/>
              </a:spcAft>
              <a:buClr>
                <a:schemeClr val="accent2"/>
              </a:buClr>
              <a:buSzPts val="1280"/>
              <a:buFont typeface="Noto Sans Symbols"/>
              <a:buChar char="◻"/>
            </a:pPr>
            <a:r>
              <a:rPr b="0" i="0" lang="en-US" sz="1600" u="none" cap="none" strike="noStrike">
                <a:solidFill>
                  <a:schemeClr val="dk1"/>
                </a:solidFill>
                <a:latin typeface="Arial"/>
                <a:ea typeface="Arial"/>
                <a:cs typeface="Arial"/>
                <a:sym typeface="Arial"/>
              </a:rPr>
              <a:t>Precisa controlar os DVD alugados pelos clientes.</a:t>
            </a:r>
            <a:endParaRPr/>
          </a:p>
          <a:p>
            <a:pPr indent="-285750" lvl="1" marL="742950" marR="0" rtl="0" algn="just">
              <a:lnSpc>
                <a:spcPct val="100000"/>
              </a:lnSpc>
              <a:spcBef>
                <a:spcPts val="320"/>
              </a:spcBef>
              <a:spcAft>
                <a:spcPts val="0"/>
              </a:spcAft>
              <a:buClr>
                <a:schemeClr val="accent2"/>
              </a:buClr>
              <a:buSzPts val="1280"/>
              <a:buFont typeface="Noto Sans Symbols"/>
              <a:buChar char="◻"/>
            </a:pPr>
            <a:r>
              <a:rPr b="0" i="0" lang="en-US" sz="1600" u="none" cap="none" strike="noStrike">
                <a:solidFill>
                  <a:schemeClr val="dk1"/>
                </a:solidFill>
                <a:latin typeface="Arial"/>
                <a:ea typeface="Arial"/>
                <a:cs typeface="Arial"/>
                <a:sym typeface="Arial"/>
              </a:rPr>
              <a:t>Precisa ter o cadastro de clientes.</a:t>
            </a:r>
            <a:endParaRPr/>
          </a:p>
          <a:p>
            <a:pPr indent="-285750" lvl="1" marL="742950" marR="0" rtl="0" algn="just">
              <a:lnSpc>
                <a:spcPct val="100000"/>
              </a:lnSpc>
              <a:spcBef>
                <a:spcPts val="320"/>
              </a:spcBef>
              <a:spcAft>
                <a:spcPts val="0"/>
              </a:spcAft>
              <a:buClr>
                <a:schemeClr val="accent2"/>
              </a:buClr>
              <a:buSzPts val="1280"/>
              <a:buFont typeface="Noto Sans Symbols"/>
              <a:buNone/>
            </a:pPr>
            <a:r>
              <a:t/>
            </a:r>
            <a:endParaRPr b="0" i="0" sz="1600" u="none" cap="none" strike="noStrike">
              <a:solidFill>
                <a:schemeClr val="dk1"/>
              </a:solidFill>
              <a:latin typeface="Arial"/>
              <a:ea typeface="Arial"/>
              <a:cs typeface="Arial"/>
              <a:sym typeface="Arial"/>
            </a:endParaRPr>
          </a:p>
          <a:p>
            <a:pPr indent="-285750" lvl="1" marL="742950" marR="0" rtl="0" algn="just">
              <a:lnSpc>
                <a:spcPct val="100000"/>
              </a:lnSpc>
              <a:spcBef>
                <a:spcPts val="320"/>
              </a:spcBef>
              <a:spcAft>
                <a:spcPts val="0"/>
              </a:spcAft>
              <a:buClr>
                <a:schemeClr val="accent2"/>
              </a:buClr>
              <a:buSzPts val="1280"/>
              <a:buFont typeface="Noto Sans Symbols"/>
              <a:buChar char="◻"/>
            </a:pPr>
            <a:r>
              <a:rPr b="1" i="0" lang="en-US" sz="1600" u="none" cap="none" strike="noStrike">
                <a:solidFill>
                  <a:schemeClr val="dk1"/>
                </a:solidFill>
                <a:latin typeface="Arial"/>
                <a:ea typeface="Arial"/>
                <a:cs typeface="Arial"/>
                <a:sym typeface="Arial"/>
              </a:rPr>
              <a:t>Dados levantados:</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Titulo do DVD, gênero, distribuidora</a:t>
            </a:r>
            <a:r>
              <a:rPr lang="en-US" sz="1400"/>
              <a:t> e </a:t>
            </a:r>
            <a:r>
              <a:rPr b="0" i="0" lang="en-US" sz="1400" u="none" cap="none" strike="noStrike">
                <a:solidFill>
                  <a:schemeClr val="dk1"/>
                </a:solidFill>
                <a:latin typeface="Arial"/>
                <a:ea typeface="Arial"/>
                <a:cs typeface="Arial"/>
                <a:sym typeface="Arial"/>
              </a:rPr>
              <a:t> dublada </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Cliente, Data nascimento, endereço e telefone.</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Data do aluguel</a:t>
            </a:r>
            <a:endParaRPr/>
          </a:p>
          <a:p>
            <a:pPr indent="-228600" lvl="2" marL="1143000" marR="0" rtl="0" algn="just">
              <a:lnSpc>
                <a:spcPct val="100000"/>
              </a:lnSpc>
              <a:spcBef>
                <a:spcPts val="280"/>
              </a:spcBef>
              <a:spcAft>
                <a:spcPts val="0"/>
              </a:spcAft>
              <a:buClr>
                <a:schemeClr val="lt2"/>
              </a:buClr>
              <a:buSzPts val="910"/>
              <a:buFont typeface="Noto Sans Symbols"/>
              <a:buNone/>
            </a:pPr>
            <a:r>
              <a:t/>
            </a:r>
            <a:endParaRPr b="0" i="0" sz="1400" u="none" cap="none" strike="noStrike">
              <a:solidFill>
                <a:schemeClr val="dk1"/>
              </a:solidFill>
              <a:latin typeface="Arial"/>
              <a:ea typeface="Arial"/>
              <a:cs typeface="Arial"/>
              <a:sym typeface="Arial"/>
            </a:endParaRPr>
          </a:p>
          <a:p>
            <a:pPr indent="-285750" lvl="1" marL="742950" marR="0" rtl="0" algn="just">
              <a:lnSpc>
                <a:spcPct val="100000"/>
              </a:lnSpc>
              <a:spcBef>
                <a:spcPts val="320"/>
              </a:spcBef>
              <a:spcAft>
                <a:spcPts val="0"/>
              </a:spcAft>
              <a:buClr>
                <a:schemeClr val="accent2"/>
              </a:buClr>
              <a:buSzPts val="1280"/>
              <a:buFont typeface="Noto Sans Symbols"/>
              <a:buChar char="◻"/>
            </a:pPr>
            <a:r>
              <a:rPr b="1" i="0" lang="en-US" sz="1600" u="none" cap="none" strike="noStrike">
                <a:solidFill>
                  <a:schemeClr val="dk1"/>
                </a:solidFill>
                <a:latin typeface="Arial"/>
                <a:ea typeface="Arial"/>
                <a:cs typeface="Arial"/>
                <a:sym typeface="Arial"/>
              </a:rPr>
              <a:t>Regras de negócio</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DVD pode ter 1 gênero</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DVD pode ter 1 distribuidora</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DVD pode ser dublada ou não  dublada</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cliente pode alugar vários DVD em momentos distintos</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Vídeo locadora, 1 titulo SÓ TEM UM D</a:t>
            </a:r>
            <a:r>
              <a:rPr lang="en-US" sz="1400"/>
              <a:t>VD</a:t>
            </a:r>
            <a:endParaRPr/>
          </a:p>
        </p:txBody>
      </p:sp>
      <p:pic>
        <p:nvPicPr>
          <p:cNvPr id="1099" name="Google Shape;1099;p137"/>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100" name="Google Shape;1100;p13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01" name="Google Shape;1101;p137"/>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182"/>
          <p:cNvSpPr txBox="1"/>
          <p:nvPr>
            <p:ph type="ctrTitle"/>
          </p:nvPr>
        </p:nvSpPr>
        <p:spPr>
          <a:xfrm>
            <a:off x="1600200" y="1773237"/>
            <a:ext cx="6019800"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3200"/>
              <a:buFont typeface="Arial"/>
              <a:buNone/>
            </a:pPr>
            <a:r>
              <a:rPr b="0" i="0" lang="en-US" sz="3200" u="none">
                <a:solidFill>
                  <a:srgbClr val="FFFFFF"/>
                </a:solidFill>
                <a:latin typeface="Arial"/>
                <a:ea typeface="Arial"/>
                <a:cs typeface="Arial"/>
                <a:sym typeface="Arial"/>
              </a:rPr>
              <a:t> Questionário</a:t>
            </a:r>
            <a:endParaRPr/>
          </a:p>
        </p:txBody>
      </p:sp>
      <p:sp>
        <p:nvSpPr>
          <p:cNvPr id="1586" name="Google Shape;1586;p18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587" name="Google Shape;1587;p182"/>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588" name="Google Shape;1588;p182"/>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04 - SQL - Introdução</a:t>
            </a:r>
            <a:endParaRPr b="0" i="0" sz="1400" u="none" cap="none" strike="noStrike">
              <a:solidFill>
                <a:srgbClr val="000000"/>
              </a:solidFill>
              <a:latin typeface="Arial"/>
              <a:ea typeface="Arial"/>
              <a:cs typeface="Arial"/>
              <a:sym typeface="Arial"/>
            </a:endParaRPr>
          </a:p>
        </p:txBody>
      </p:sp>
      <p:sp>
        <p:nvSpPr>
          <p:cNvPr id="1589" name="Google Shape;1589;p18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8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595" name="Google Shape;1595;p183"/>
          <p:cNvPicPr preferRelativeResize="0"/>
          <p:nvPr/>
        </p:nvPicPr>
        <p:blipFill rotWithShape="1">
          <a:blip r:embed="rId3">
            <a:alphaModFix/>
          </a:blip>
          <a:srcRect b="0" l="0" r="0" t="0"/>
          <a:stretch/>
        </p:blipFill>
        <p:spPr>
          <a:xfrm>
            <a:off x="7267575" y="508000"/>
            <a:ext cx="1439862" cy="495300"/>
          </a:xfrm>
          <a:prstGeom prst="rect">
            <a:avLst/>
          </a:prstGeom>
          <a:noFill/>
          <a:ln>
            <a:noFill/>
          </a:ln>
        </p:spPr>
      </p:pic>
      <p:sp>
        <p:nvSpPr>
          <p:cNvPr id="1596" name="Google Shape;1596;p183"/>
          <p:cNvSpPr txBox="1"/>
          <p:nvPr/>
        </p:nvSpPr>
        <p:spPr>
          <a:xfrm>
            <a:off x="4762" y="755650"/>
            <a:ext cx="8229600" cy="137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Questionário</a:t>
            </a:r>
            <a:endParaRPr b="0" i="0" sz="1400" u="none" cap="none" strike="noStrike">
              <a:solidFill>
                <a:srgbClr val="000000"/>
              </a:solidFill>
              <a:latin typeface="Arial"/>
              <a:ea typeface="Arial"/>
              <a:cs typeface="Arial"/>
              <a:sym typeface="Arial"/>
            </a:endParaRPr>
          </a:p>
        </p:txBody>
      </p:sp>
      <p:pic>
        <p:nvPicPr>
          <p:cNvPr id="1597" name="Google Shape;1597;p183"/>
          <p:cNvPicPr preferRelativeResize="0"/>
          <p:nvPr/>
        </p:nvPicPr>
        <p:blipFill rotWithShape="1">
          <a:blip r:embed="rId4">
            <a:alphaModFix/>
          </a:blip>
          <a:srcRect b="0" l="0" r="0" t="0"/>
          <a:stretch/>
        </p:blipFill>
        <p:spPr>
          <a:xfrm>
            <a:off x="223837" y="1433512"/>
            <a:ext cx="5795962" cy="3022600"/>
          </a:xfrm>
          <a:prstGeom prst="rect">
            <a:avLst/>
          </a:prstGeom>
          <a:noFill/>
          <a:ln>
            <a:noFill/>
          </a:ln>
        </p:spPr>
      </p:pic>
      <p:pic>
        <p:nvPicPr>
          <p:cNvPr id="1598" name="Google Shape;1598;p183"/>
          <p:cNvPicPr preferRelativeResize="0"/>
          <p:nvPr/>
        </p:nvPicPr>
        <p:blipFill rotWithShape="1">
          <a:blip r:embed="rId5">
            <a:alphaModFix/>
          </a:blip>
          <a:srcRect b="0" l="0" r="0" t="0"/>
          <a:stretch/>
        </p:blipFill>
        <p:spPr>
          <a:xfrm>
            <a:off x="5030787" y="3032125"/>
            <a:ext cx="3676650" cy="2847975"/>
          </a:xfrm>
          <a:prstGeom prst="rect">
            <a:avLst/>
          </a:prstGeom>
          <a:noFill/>
          <a:ln>
            <a:noFill/>
          </a:ln>
        </p:spPr>
      </p:pic>
      <p:sp>
        <p:nvSpPr>
          <p:cNvPr id="1599" name="Google Shape;1599;p183"/>
          <p:cNvSpPr txBox="1"/>
          <p:nvPr/>
        </p:nvSpPr>
        <p:spPr>
          <a:xfrm>
            <a:off x="307975" y="5113587"/>
            <a:ext cx="16812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Nome + RA</a:t>
            </a:r>
            <a:endParaRPr b="0" i="0" sz="1400" u="none" cap="none" strike="noStrike">
              <a:solidFill>
                <a:srgbClr val="000000"/>
              </a:solidFill>
              <a:latin typeface="Arial"/>
              <a:ea typeface="Arial"/>
              <a:cs typeface="Arial"/>
              <a:sym typeface="Arial"/>
            </a:endParaRPr>
          </a:p>
        </p:txBody>
      </p:sp>
      <p:cxnSp>
        <p:nvCxnSpPr>
          <p:cNvPr id="1600" name="Google Shape;1600;p183"/>
          <p:cNvCxnSpPr/>
          <p:nvPr/>
        </p:nvCxnSpPr>
        <p:spPr>
          <a:xfrm flipH="1" rot="10800000">
            <a:off x="2051050" y="4724362"/>
            <a:ext cx="3968700" cy="576300"/>
          </a:xfrm>
          <a:prstGeom prst="straightConnector1">
            <a:avLst/>
          </a:prstGeom>
          <a:noFill/>
          <a:ln cap="flat" cmpd="sng" w="9525">
            <a:solidFill>
              <a:schemeClr val="dk1"/>
            </a:solidFill>
            <a:prstDash val="solid"/>
            <a:miter lim="800000"/>
            <a:headEnd len="sm" w="sm" type="none"/>
            <a:tailEnd len="med" w="med" type="triangle"/>
          </a:ln>
        </p:spPr>
      </p:cxnSp>
      <p:sp>
        <p:nvSpPr>
          <p:cNvPr id="1601" name="Google Shape;1601;p183"/>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04 - SQL - Introdução</a:t>
            </a:r>
            <a:endParaRPr b="0" i="0" sz="1400" u="none" cap="none" strike="noStrike">
              <a:solidFill>
                <a:srgbClr val="000000"/>
              </a:solidFill>
              <a:latin typeface="Arial"/>
              <a:ea typeface="Arial"/>
              <a:cs typeface="Arial"/>
              <a:sym typeface="Arial"/>
            </a:endParaRPr>
          </a:p>
        </p:txBody>
      </p:sp>
      <p:sp>
        <p:nvSpPr>
          <p:cNvPr id="1602" name="Google Shape;1602;p18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03" name="Google Shape;1603;p183"/>
          <p:cNvSpPr txBox="1"/>
          <p:nvPr/>
        </p:nvSpPr>
        <p:spPr>
          <a:xfrm>
            <a:off x="6421087" y="1817688"/>
            <a:ext cx="19890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https://kahoot.it/</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184"/>
          <p:cNvSpPr txBox="1"/>
          <p:nvPr>
            <p:ph idx="4294967295" type="title"/>
          </p:nvPr>
        </p:nvSpPr>
        <p:spPr>
          <a:xfrm>
            <a:off x="395288" y="508000"/>
            <a:ext cx="6985000" cy="585788"/>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2400">
                <a:solidFill>
                  <a:srgbClr val="FF0000"/>
                </a:solidFill>
              </a:rPr>
              <a:t>Modelagem de Dados - Regras</a:t>
            </a:r>
            <a:endParaRPr/>
          </a:p>
        </p:txBody>
      </p:sp>
      <p:pic>
        <p:nvPicPr>
          <p:cNvPr id="1611" name="Google Shape;1611;p184"/>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1612" name="Google Shape;1612;p18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613" name="Google Shape;1613;p184"/>
          <p:cNvSpPr txBox="1"/>
          <p:nvPr>
            <p:ph idx="11" type="ftr"/>
          </p:nvPr>
        </p:nvSpPr>
        <p:spPr>
          <a:xfrm>
            <a:off x="1512888" y="6248400"/>
            <a:ext cx="58674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03B - MER BD</a:t>
            </a:r>
            <a:endParaRPr/>
          </a:p>
        </p:txBody>
      </p:sp>
      <p:sp>
        <p:nvSpPr>
          <p:cNvPr id="1614" name="Google Shape;1614;p184"/>
          <p:cNvSpPr/>
          <p:nvPr/>
        </p:nvSpPr>
        <p:spPr>
          <a:xfrm>
            <a:off x="244475" y="1123950"/>
            <a:ext cx="8893175" cy="5324535"/>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Arial"/>
                <a:ea typeface="Arial"/>
                <a:cs typeface="Arial"/>
                <a:sym typeface="Arial"/>
              </a:rPr>
              <a:t>Entidade é o objeto do mundo real que só vai ter informação do objeto.</a:t>
            </a:r>
            <a:endParaRPr b="0" i="0" sz="1400" u="none" cap="none" strike="noStrike">
              <a:solidFill>
                <a:srgbClr val="000000"/>
              </a:solidFill>
              <a:latin typeface="Arial"/>
              <a:ea typeface="Arial"/>
              <a:cs typeface="Arial"/>
              <a:sym typeface="Arial"/>
            </a:endParaRPr>
          </a:p>
          <a:p>
            <a:pPr indent="-330200" lvl="0" marL="58420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Arial"/>
                <a:ea typeface="Arial"/>
                <a:cs typeface="Arial"/>
                <a:sym typeface="Arial"/>
              </a:rPr>
              <a:t>Toda Entidade tem um campo chave que diferencia e identifica. </a:t>
            </a:r>
            <a:endParaRPr b="0" i="0" sz="1400" u="none" cap="none" strike="noStrike">
              <a:solidFill>
                <a:srgbClr val="000000"/>
              </a:solidFill>
              <a:latin typeface="Arial"/>
              <a:ea typeface="Arial"/>
              <a:cs typeface="Arial"/>
              <a:sym typeface="Arial"/>
            </a:endParaRPr>
          </a:p>
          <a:p>
            <a:pPr indent="-330200" lvl="0" marL="58420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Arial"/>
                <a:ea typeface="Arial"/>
                <a:cs typeface="Arial"/>
                <a:sym typeface="Arial"/>
              </a:rPr>
              <a:t>Quando for um campo repetido estado civil solteiro cria uma tabela. </a:t>
            </a:r>
            <a:endParaRPr b="0" i="0" sz="1400" u="none" cap="none" strike="noStrike">
              <a:solidFill>
                <a:srgbClr val="000000"/>
              </a:solidFill>
              <a:latin typeface="Arial"/>
              <a:ea typeface="Arial"/>
              <a:cs typeface="Arial"/>
              <a:sym typeface="Arial"/>
            </a:endParaRPr>
          </a:p>
          <a:p>
            <a:pPr indent="-330200" lvl="0" marL="58420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Arial"/>
                <a:ea typeface="Arial"/>
                <a:cs typeface="Arial"/>
                <a:sym typeface="Arial"/>
              </a:rPr>
              <a:t>Quando o relacionamento é vários para vários cria uma tabela de relacionamento. </a:t>
            </a:r>
            <a:endParaRPr b="0" i="0" sz="1400" u="none" cap="none" strike="noStrike">
              <a:solidFill>
                <a:srgbClr val="000000"/>
              </a:solidFill>
              <a:latin typeface="Arial"/>
              <a:ea typeface="Arial"/>
              <a:cs typeface="Arial"/>
              <a:sym typeface="Arial"/>
            </a:endParaRPr>
          </a:p>
          <a:p>
            <a:pPr indent="-330200" lvl="0" marL="58420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Arial"/>
                <a:ea typeface="Arial"/>
                <a:cs typeface="Arial"/>
                <a:sym typeface="Arial"/>
              </a:rPr>
              <a:t>Toda Chave Estrangeira está relacionada com a chave primária  de outra tabela. </a:t>
            </a:r>
            <a:endParaRPr b="0" i="0" sz="1400" u="none" cap="none" strike="noStrike">
              <a:solidFill>
                <a:srgbClr val="000000"/>
              </a:solidFill>
              <a:latin typeface="Arial"/>
              <a:ea typeface="Arial"/>
              <a:cs typeface="Arial"/>
              <a:sym typeface="Arial"/>
            </a:endParaRPr>
          </a:p>
          <a:p>
            <a:pPr indent="-330200" lvl="0" marL="58420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Arial"/>
                <a:ea typeface="Arial"/>
                <a:cs typeface="Arial"/>
                <a:sym typeface="Arial"/>
              </a:rPr>
              <a:t>Cardinalidade é a frequência do relacionamento </a:t>
            </a:r>
            <a:endParaRPr b="0" i="0" sz="1400" u="none" cap="none" strike="noStrike">
              <a:solidFill>
                <a:srgbClr val="000000"/>
              </a:solidFill>
              <a:latin typeface="Arial"/>
              <a:ea typeface="Arial"/>
              <a:cs typeface="Arial"/>
              <a:sym typeface="Arial"/>
            </a:endParaRPr>
          </a:p>
          <a:p>
            <a:pPr indent="-330200" lvl="0" marL="58420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Arial"/>
                <a:ea typeface="Arial"/>
                <a:cs typeface="Arial"/>
                <a:sym typeface="Arial"/>
              </a:rPr>
              <a:t>Todo campo chave tem a cardinalidade 1 x N</a:t>
            </a:r>
            <a:endParaRPr b="0" i="0" sz="1400" u="none" cap="none" strike="noStrike">
              <a:solidFill>
                <a:srgbClr val="000000"/>
              </a:solidFill>
              <a:latin typeface="Arial"/>
              <a:ea typeface="Arial"/>
              <a:cs typeface="Arial"/>
              <a:sym typeface="Arial"/>
            </a:endParaRPr>
          </a:p>
          <a:p>
            <a:pPr indent="-330200" lvl="0" marL="584200" marR="0" rtl="0" algn="l">
              <a:lnSpc>
                <a:spcPct val="10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AutoNum type="arabicPeriod"/>
            </a:pPr>
            <a:r>
              <a:rPr b="0" i="0" lang="en-US" sz="2000" u="none" cap="none" strike="noStrike">
                <a:solidFill>
                  <a:srgbClr val="000000"/>
                </a:solidFill>
                <a:latin typeface="Arial"/>
                <a:ea typeface="Arial"/>
                <a:cs typeface="Arial"/>
                <a:sym typeface="Arial"/>
              </a:rPr>
              <a:t>Nunca criar no campo data uma tabela. </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185"/>
          <p:cNvSpPr txBox="1"/>
          <p:nvPr>
            <p:ph type="ctrTitle"/>
          </p:nvPr>
        </p:nvSpPr>
        <p:spPr>
          <a:xfrm>
            <a:off x="2195512" y="1989137"/>
            <a:ext cx="5905500" cy="2209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Exercício </a:t>
            </a:r>
            <a:r>
              <a:rPr b="1" lang="en-US" sz="2400"/>
              <a:t>23</a:t>
            </a:r>
            <a:r>
              <a:rPr b="1" i="0" lang="en-US" sz="2400" u="none" cap="none" strike="noStrike">
                <a:solidFill>
                  <a:srgbClr val="FFFFFF"/>
                </a:solidFill>
                <a:latin typeface="Arial"/>
                <a:ea typeface="Arial"/>
                <a:cs typeface="Arial"/>
                <a:sym typeface="Arial"/>
              </a:rPr>
              <a:t>-0</a:t>
            </a:r>
            <a:r>
              <a:rPr b="1" lang="en-US" sz="2400"/>
              <a:t>3</a:t>
            </a:r>
            <a:r>
              <a:rPr b="1" i="0" lang="en-US" sz="2400" u="none" cap="none" strike="noStrike">
                <a:solidFill>
                  <a:srgbClr val="FFFFFF"/>
                </a:solidFill>
                <a:latin typeface="Arial"/>
                <a:ea typeface="Arial"/>
                <a:cs typeface="Arial"/>
                <a:sym typeface="Arial"/>
              </a:rPr>
              <a:t>-202</a:t>
            </a:r>
            <a:r>
              <a:rPr b="1" lang="en-US" sz="2400"/>
              <a:t>1</a:t>
            </a:r>
            <a:r>
              <a:rPr b="1" i="0" lang="en-US" sz="2400" u="none" cap="none" strike="noStrike">
                <a:solidFill>
                  <a:srgbClr val="FFFFFF"/>
                </a:solidFill>
                <a:latin typeface="Arial"/>
                <a:ea typeface="Arial"/>
                <a:cs typeface="Arial"/>
                <a:sym typeface="Arial"/>
              </a:rPr>
              <a:t>  </a:t>
            </a:r>
            <a:endParaRPr/>
          </a:p>
        </p:txBody>
      </p:sp>
      <p:sp>
        <p:nvSpPr>
          <p:cNvPr id="1620" name="Google Shape;1620;p18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21" name="Google Shape;1621;p185"/>
          <p:cNvSpPr txBox="1"/>
          <p:nvPr/>
        </p:nvSpPr>
        <p:spPr>
          <a:xfrm>
            <a:off x="107950" y="6237287"/>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pic>
        <p:nvPicPr>
          <p:cNvPr id="1622" name="Google Shape;1622;p185"/>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Tree>
  </p:cSld>
  <p:clrMapOvr>
    <a:masterClrMapping/>
  </p:clrMapOvr>
  <p:transition>
    <p:push/>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186"/>
          <p:cNvSpPr txBox="1"/>
          <p:nvPr>
            <p:ph idx="4294967295" type="title"/>
          </p:nvPr>
        </p:nvSpPr>
        <p:spPr>
          <a:xfrm>
            <a:off x="714288" y="539626"/>
            <a:ext cx="2600400" cy="585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0000"/>
              </a:buClr>
              <a:buSzPts val="3200"/>
              <a:buNone/>
            </a:pPr>
            <a:r>
              <a:rPr lang="en-US" sz="3200">
                <a:solidFill>
                  <a:srgbClr val="FF0000"/>
                </a:solidFill>
              </a:rPr>
              <a:t>Exercício  1</a:t>
            </a:r>
            <a:endParaRPr/>
          </a:p>
        </p:txBody>
      </p:sp>
      <p:sp>
        <p:nvSpPr>
          <p:cNvPr id="1628" name="Google Shape;1628;p186"/>
          <p:cNvSpPr txBox="1"/>
          <p:nvPr>
            <p:ph idx="4294967295" type="body"/>
          </p:nvPr>
        </p:nvSpPr>
        <p:spPr>
          <a:xfrm>
            <a:off x="411852" y="1125525"/>
            <a:ext cx="7199700" cy="3886200"/>
          </a:xfrm>
          <a:prstGeom prst="rect">
            <a:avLst/>
          </a:prstGeom>
          <a:noFill/>
          <a:ln>
            <a:noFill/>
          </a:ln>
        </p:spPr>
        <p:txBody>
          <a:bodyPr anchorCtr="0" anchor="t" bIns="45700" lIns="91425" spcFirstLastPara="1" rIns="91425" wrap="square" tIns="45700">
            <a:noAutofit/>
          </a:bodyPr>
          <a:lstStyle/>
          <a:p>
            <a:pPr indent="-342900" lvl="0" marL="342900" rtl="0" algn="just">
              <a:lnSpc>
                <a:spcPct val="90000"/>
              </a:lnSpc>
              <a:spcBef>
                <a:spcPts val="0"/>
              </a:spcBef>
              <a:spcAft>
                <a:spcPts val="0"/>
              </a:spcAft>
              <a:buSzPts val="1200"/>
              <a:buChar char="■"/>
            </a:pPr>
            <a:r>
              <a:rPr b="1" lang="en-US" sz="1600"/>
              <a:t>Controle do Estacionamento – MER - lógico </a:t>
            </a:r>
            <a:endParaRPr b="1" sz="1600"/>
          </a:p>
          <a:p>
            <a:pPr indent="-342900" lvl="0" marL="342900" rtl="0" algn="just">
              <a:lnSpc>
                <a:spcPct val="90000"/>
              </a:lnSpc>
              <a:spcBef>
                <a:spcPts val="320"/>
              </a:spcBef>
              <a:spcAft>
                <a:spcPts val="0"/>
              </a:spcAft>
              <a:buSzPts val="1200"/>
              <a:buNone/>
            </a:pPr>
            <a:r>
              <a:t/>
            </a:r>
            <a:endParaRPr b="1" sz="1600"/>
          </a:p>
          <a:p>
            <a:pPr indent="-285750" lvl="1" marL="742950" rtl="0" algn="just">
              <a:lnSpc>
                <a:spcPct val="90000"/>
              </a:lnSpc>
              <a:spcBef>
                <a:spcPts val="320"/>
              </a:spcBef>
              <a:spcAft>
                <a:spcPts val="0"/>
              </a:spcAft>
              <a:buSzPts val="1280"/>
              <a:buChar char="◻"/>
            </a:pPr>
            <a:r>
              <a:rPr lang="en-US" sz="1600"/>
              <a:t>Uma Universidade está querendo controlar os veículos dos funcionários no estacionamento da Universidade.  Uma entrevista com o administrador da Universidade  resultou nas seguintes informações:</a:t>
            </a:r>
            <a:endParaRPr/>
          </a:p>
          <a:p>
            <a:pPr indent="-285750" lvl="1" marL="742950" rtl="0" algn="just">
              <a:lnSpc>
                <a:spcPct val="90000"/>
              </a:lnSpc>
              <a:spcBef>
                <a:spcPts val="320"/>
              </a:spcBef>
              <a:spcAft>
                <a:spcPts val="0"/>
              </a:spcAft>
              <a:buSzPts val="1280"/>
              <a:buNone/>
            </a:pPr>
            <a:r>
              <a:t/>
            </a:r>
            <a:endParaRPr sz="1600"/>
          </a:p>
          <a:p>
            <a:pPr indent="-228600" lvl="2" marL="1143000" rtl="0" algn="just">
              <a:lnSpc>
                <a:spcPct val="90000"/>
              </a:lnSpc>
              <a:spcBef>
                <a:spcPts val="320"/>
              </a:spcBef>
              <a:spcAft>
                <a:spcPts val="0"/>
              </a:spcAft>
              <a:buSzPts val="1040"/>
              <a:buChar char="■"/>
            </a:pPr>
            <a:r>
              <a:rPr lang="en-US" sz="1600"/>
              <a:t>Precisa controlar os veículos dos funcionários.</a:t>
            </a:r>
            <a:endParaRPr/>
          </a:p>
          <a:p>
            <a:pPr indent="-228600" lvl="2" marL="1143000" rtl="0" algn="just">
              <a:lnSpc>
                <a:spcPct val="100000"/>
              </a:lnSpc>
              <a:spcBef>
                <a:spcPts val="320"/>
              </a:spcBef>
              <a:spcAft>
                <a:spcPts val="0"/>
              </a:spcAft>
              <a:buSzPts val="1040"/>
              <a:buChar char="■"/>
            </a:pPr>
            <a:r>
              <a:rPr b="1" lang="en-US" sz="1600"/>
              <a:t>Dados levantados</a:t>
            </a:r>
            <a:r>
              <a:rPr lang="en-US" sz="1600"/>
              <a:t>:</a:t>
            </a:r>
            <a:endParaRPr/>
          </a:p>
          <a:p>
            <a:pPr indent="-228600" lvl="3" marL="1600200" rtl="0" algn="just">
              <a:lnSpc>
                <a:spcPct val="100000"/>
              </a:lnSpc>
              <a:spcBef>
                <a:spcPts val="320"/>
              </a:spcBef>
              <a:spcAft>
                <a:spcPts val="0"/>
              </a:spcAft>
              <a:buSzPts val="1120"/>
              <a:buChar char="◻"/>
            </a:pPr>
            <a:r>
              <a:rPr lang="en-US" sz="1600"/>
              <a:t>Funcionário, cargo, lotação</a:t>
            </a:r>
            <a:endParaRPr/>
          </a:p>
          <a:p>
            <a:pPr indent="-228600" lvl="3" marL="1600200" rtl="0" algn="just">
              <a:lnSpc>
                <a:spcPct val="100000"/>
              </a:lnSpc>
              <a:spcBef>
                <a:spcPts val="320"/>
              </a:spcBef>
              <a:spcAft>
                <a:spcPts val="0"/>
              </a:spcAft>
              <a:buSzPts val="1120"/>
              <a:buChar char="◻"/>
            </a:pPr>
            <a:r>
              <a:rPr lang="en-US" sz="1600"/>
              <a:t>Veículo do funcionário, marca, modelo, ano</a:t>
            </a:r>
            <a:endParaRPr/>
          </a:p>
          <a:p>
            <a:pPr indent="-228600" lvl="3" marL="1600200" rtl="0" algn="just">
              <a:lnSpc>
                <a:spcPct val="100000"/>
              </a:lnSpc>
              <a:spcBef>
                <a:spcPts val="320"/>
              </a:spcBef>
              <a:spcAft>
                <a:spcPts val="0"/>
              </a:spcAft>
              <a:buSzPts val="1120"/>
              <a:buChar char="◻"/>
            </a:pPr>
            <a:r>
              <a:rPr b="1" lang="en-US" sz="1600"/>
              <a:t>Regras de Negócio</a:t>
            </a:r>
            <a:endParaRPr/>
          </a:p>
          <a:p>
            <a:pPr indent="-228600" lvl="4" marL="2057400" rtl="0" algn="just">
              <a:lnSpc>
                <a:spcPct val="100000"/>
              </a:lnSpc>
              <a:spcBef>
                <a:spcPts val="320"/>
              </a:spcBef>
              <a:spcAft>
                <a:spcPts val="0"/>
              </a:spcAft>
              <a:buSzPts val="1600"/>
              <a:buChar char="▪"/>
            </a:pPr>
            <a:r>
              <a:rPr lang="en-US" sz="1600"/>
              <a:t>1 funcionário pode ter </a:t>
            </a:r>
            <a:r>
              <a:rPr b="1" lang="en-US" sz="1600">
                <a:solidFill>
                  <a:srgbClr val="FF0000"/>
                </a:solidFill>
              </a:rPr>
              <a:t>somente um </a:t>
            </a:r>
            <a:r>
              <a:rPr lang="en-US" sz="1600"/>
              <a:t>Veículo</a:t>
            </a:r>
            <a:endParaRPr/>
          </a:p>
          <a:p>
            <a:pPr indent="-228600" lvl="4" marL="2057400" rtl="0" algn="just">
              <a:lnSpc>
                <a:spcPct val="100000"/>
              </a:lnSpc>
              <a:spcBef>
                <a:spcPts val="320"/>
              </a:spcBef>
              <a:spcAft>
                <a:spcPts val="0"/>
              </a:spcAft>
              <a:buSzPts val="1600"/>
              <a:buChar char="▪"/>
            </a:pPr>
            <a:r>
              <a:rPr lang="en-US" sz="1600"/>
              <a:t>1 funcionário só pode ter um cargo</a:t>
            </a:r>
            <a:endParaRPr/>
          </a:p>
          <a:p>
            <a:pPr indent="-228600" lvl="4" marL="2057400" rtl="0" algn="just">
              <a:lnSpc>
                <a:spcPct val="100000"/>
              </a:lnSpc>
              <a:spcBef>
                <a:spcPts val="320"/>
              </a:spcBef>
              <a:spcAft>
                <a:spcPts val="0"/>
              </a:spcAft>
              <a:buSzPts val="1600"/>
              <a:buChar char="▪"/>
            </a:pPr>
            <a:r>
              <a:rPr lang="en-US" sz="1600"/>
              <a:t>1 funcionário só pode ter uma lotação</a:t>
            </a:r>
            <a:endParaRPr/>
          </a:p>
          <a:p>
            <a:pPr indent="-228600" lvl="4" marL="2057400" rtl="0" algn="just">
              <a:lnSpc>
                <a:spcPct val="100000"/>
              </a:lnSpc>
              <a:spcBef>
                <a:spcPts val="320"/>
              </a:spcBef>
              <a:spcAft>
                <a:spcPts val="0"/>
              </a:spcAft>
              <a:buSzPts val="1600"/>
              <a:buChar char="▪"/>
            </a:pPr>
            <a:r>
              <a:rPr lang="en-US" sz="1600"/>
              <a:t>1 veiculo só pode ter uma marca e modelo </a:t>
            </a:r>
            <a:r>
              <a:rPr lang="en-US" sz="1600">
                <a:solidFill>
                  <a:srgbClr val="FF0000"/>
                </a:solidFill>
              </a:rPr>
              <a:t>E NÃO PODE TER INCONSISTÊNCIA</a:t>
            </a:r>
            <a:endParaRPr/>
          </a:p>
          <a:p>
            <a:pPr indent="-228600" lvl="4" marL="2057400" rtl="0" algn="just">
              <a:lnSpc>
                <a:spcPct val="100000"/>
              </a:lnSpc>
              <a:spcBef>
                <a:spcPts val="320"/>
              </a:spcBef>
              <a:spcAft>
                <a:spcPts val="0"/>
              </a:spcAft>
              <a:buSzPts val="1600"/>
              <a:buNone/>
            </a:pPr>
            <a:r>
              <a:t/>
            </a:r>
            <a:endParaRPr sz="1600"/>
          </a:p>
          <a:p>
            <a:pPr indent="-266700" lvl="0" marL="342900" rtl="0" algn="l">
              <a:lnSpc>
                <a:spcPct val="100000"/>
              </a:lnSpc>
              <a:spcBef>
                <a:spcPts val="320"/>
              </a:spcBef>
              <a:spcAft>
                <a:spcPts val="0"/>
              </a:spcAft>
              <a:buSzPts val="1200"/>
              <a:buNone/>
            </a:pPr>
            <a:r>
              <a:t/>
            </a:r>
            <a:endParaRPr sz="1600"/>
          </a:p>
        </p:txBody>
      </p:sp>
      <p:pic>
        <p:nvPicPr>
          <p:cNvPr id="1629" name="Google Shape;1629;p186"/>
          <p:cNvPicPr preferRelativeResize="0"/>
          <p:nvPr/>
        </p:nvPicPr>
        <p:blipFill rotWithShape="1">
          <a:blip r:embed="rId3">
            <a:alphaModFix/>
          </a:blip>
          <a:srcRect b="0" l="0" r="0" t="0"/>
          <a:stretch/>
        </p:blipFill>
        <p:spPr>
          <a:xfrm>
            <a:off x="6754415" y="508000"/>
            <a:ext cx="1079896" cy="371475"/>
          </a:xfrm>
          <a:prstGeom prst="rect">
            <a:avLst/>
          </a:prstGeom>
          <a:noFill/>
          <a:ln>
            <a:noFill/>
          </a:ln>
        </p:spPr>
      </p:pic>
      <p:sp>
        <p:nvSpPr>
          <p:cNvPr id="1630" name="Google Shape;1630;p186"/>
          <p:cNvSpPr txBox="1"/>
          <p:nvPr/>
        </p:nvSpPr>
        <p:spPr>
          <a:xfrm>
            <a:off x="6057900" y="6248400"/>
            <a:ext cx="16002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31" name="Google Shape;1631;p186"/>
          <p:cNvSpPr txBox="1"/>
          <p:nvPr/>
        </p:nvSpPr>
        <p:spPr>
          <a:xfrm>
            <a:off x="1143000" y="6237287"/>
            <a:ext cx="21717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000000"/>
                </a:solidFill>
                <a:latin typeface="Arial"/>
                <a:ea typeface="Arial"/>
                <a:cs typeface="Arial"/>
                <a:sym typeface="Arial"/>
              </a:rPr>
              <a:t>Aula 04 - MER - Abstrações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187"/>
          <p:cNvSpPr txBox="1"/>
          <p:nvPr>
            <p:ph idx="4294967295" type="title"/>
          </p:nvPr>
        </p:nvSpPr>
        <p:spPr>
          <a:xfrm>
            <a:off x="616688" y="508001"/>
            <a:ext cx="2600400" cy="585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0000"/>
              </a:buClr>
              <a:buSzPts val="3200"/>
              <a:buNone/>
            </a:pPr>
            <a:r>
              <a:rPr lang="en-US" sz="3200">
                <a:solidFill>
                  <a:srgbClr val="FF0000"/>
                </a:solidFill>
              </a:rPr>
              <a:t>Exercício  2</a:t>
            </a:r>
            <a:endParaRPr/>
          </a:p>
        </p:txBody>
      </p:sp>
      <p:sp>
        <p:nvSpPr>
          <p:cNvPr id="1637" name="Google Shape;1637;p187"/>
          <p:cNvSpPr txBox="1"/>
          <p:nvPr>
            <p:ph idx="4294967295" type="body"/>
          </p:nvPr>
        </p:nvSpPr>
        <p:spPr>
          <a:xfrm>
            <a:off x="322300" y="1125525"/>
            <a:ext cx="8702400" cy="3886200"/>
          </a:xfrm>
          <a:prstGeom prst="rect">
            <a:avLst/>
          </a:prstGeom>
          <a:noFill/>
          <a:ln>
            <a:noFill/>
          </a:ln>
        </p:spPr>
        <p:txBody>
          <a:bodyPr anchorCtr="0" anchor="t" bIns="45700" lIns="91425" spcFirstLastPara="1" rIns="91425" wrap="square" tIns="45700">
            <a:noAutofit/>
          </a:bodyPr>
          <a:lstStyle/>
          <a:p>
            <a:pPr indent="-342900" lvl="0" marL="342900" rtl="0" algn="just">
              <a:lnSpc>
                <a:spcPct val="90000"/>
              </a:lnSpc>
              <a:spcBef>
                <a:spcPts val="0"/>
              </a:spcBef>
              <a:spcAft>
                <a:spcPts val="0"/>
              </a:spcAft>
              <a:buSzPts val="1200"/>
              <a:buChar char="■"/>
            </a:pPr>
            <a:r>
              <a:rPr b="1" lang="en-US" sz="1600"/>
              <a:t>Controle do Estacionamento – MER - lógico </a:t>
            </a:r>
            <a:endParaRPr b="1" sz="1600"/>
          </a:p>
          <a:p>
            <a:pPr indent="-342900" lvl="0" marL="342900" rtl="0" algn="just">
              <a:lnSpc>
                <a:spcPct val="90000"/>
              </a:lnSpc>
              <a:spcBef>
                <a:spcPts val="320"/>
              </a:spcBef>
              <a:spcAft>
                <a:spcPts val="0"/>
              </a:spcAft>
              <a:buSzPts val="1200"/>
              <a:buNone/>
            </a:pPr>
            <a:r>
              <a:t/>
            </a:r>
            <a:endParaRPr b="1" sz="1600"/>
          </a:p>
          <a:p>
            <a:pPr indent="-285750" lvl="1" marL="742950" rtl="0" algn="just">
              <a:lnSpc>
                <a:spcPct val="90000"/>
              </a:lnSpc>
              <a:spcBef>
                <a:spcPts val="320"/>
              </a:spcBef>
              <a:spcAft>
                <a:spcPts val="0"/>
              </a:spcAft>
              <a:buSzPts val="1280"/>
              <a:buChar char="◻"/>
            </a:pPr>
            <a:r>
              <a:rPr lang="en-US" sz="1600"/>
              <a:t>Uma Universidade está querendo controlar os veículos dos funcionários no estacionamento da Universidade.  Uma entrevista com o administrador da Universidade  resultou nas seguintes informações:</a:t>
            </a:r>
            <a:endParaRPr/>
          </a:p>
          <a:p>
            <a:pPr indent="-285750" lvl="1" marL="742950" rtl="0" algn="just">
              <a:lnSpc>
                <a:spcPct val="90000"/>
              </a:lnSpc>
              <a:spcBef>
                <a:spcPts val="320"/>
              </a:spcBef>
              <a:spcAft>
                <a:spcPts val="0"/>
              </a:spcAft>
              <a:buSzPts val="1280"/>
              <a:buNone/>
            </a:pPr>
            <a:r>
              <a:t/>
            </a:r>
            <a:endParaRPr sz="1600"/>
          </a:p>
          <a:p>
            <a:pPr indent="-228600" lvl="2" marL="1143000" rtl="0" algn="just">
              <a:lnSpc>
                <a:spcPct val="90000"/>
              </a:lnSpc>
              <a:spcBef>
                <a:spcPts val="320"/>
              </a:spcBef>
              <a:spcAft>
                <a:spcPts val="0"/>
              </a:spcAft>
              <a:buSzPts val="1040"/>
              <a:buChar char="■"/>
            </a:pPr>
            <a:r>
              <a:rPr lang="en-US" sz="1600"/>
              <a:t>Precisa controlar os veículos dos funcionários.</a:t>
            </a:r>
            <a:endParaRPr/>
          </a:p>
          <a:p>
            <a:pPr indent="-228600" lvl="2" marL="1143000" rtl="0" algn="just">
              <a:lnSpc>
                <a:spcPct val="90000"/>
              </a:lnSpc>
              <a:spcBef>
                <a:spcPts val="320"/>
              </a:spcBef>
              <a:spcAft>
                <a:spcPts val="0"/>
              </a:spcAft>
              <a:buSzPts val="1040"/>
              <a:buChar char="■"/>
            </a:pPr>
            <a:r>
              <a:rPr lang="en-US" sz="1600"/>
              <a:t>Precisa controlar o tempo que o veículo ficou no estacionamento.</a:t>
            </a:r>
            <a:endParaRPr/>
          </a:p>
          <a:p>
            <a:pPr indent="-228600" lvl="2" marL="1143000" rtl="0" algn="just">
              <a:lnSpc>
                <a:spcPct val="100000"/>
              </a:lnSpc>
              <a:spcBef>
                <a:spcPts val="320"/>
              </a:spcBef>
              <a:spcAft>
                <a:spcPts val="0"/>
              </a:spcAft>
              <a:buSzPts val="1040"/>
              <a:buChar char="■"/>
            </a:pPr>
            <a:r>
              <a:rPr b="1" lang="en-US" sz="1600"/>
              <a:t>Dados levantados</a:t>
            </a:r>
            <a:r>
              <a:rPr lang="en-US" sz="1600"/>
              <a:t>:</a:t>
            </a:r>
            <a:endParaRPr/>
          </a:p>
          <a:p>
            <a:pPr indent="-228600" lvl="3" marL="1600200" rtl="0" algn="just">
              <a:lnSpc>
                <a:spcPct val="100000"/>
              </a:lnSpc>
              <a:spcBef>
                <a:spcPts val="320"/>
              </a:spcBef>
              <a:spcAft>
                <a:spcPts val="0"/>
              </a:spcAft>
              <a:buSzPts val="1120"/>
              <a:buChar char="◻"/>
            </a:pPr>
            <a:r>
              <a:rPr lang="en-US" sz="1600"/>
              <a:t>Funcionário, cargo, lotação</a:t>
            </a:r>
            <a:endParaRPr/>
          </a:p>
          <a:p>
            <a:pPr indent="-228600" lvl="3" marL="1600200" rtl="0" algn="just">
              <a:lnSpc>
                <a:spcPct val="100000"/>
              </a:lnSpc>
              <a:spcBef>
                <a:spcPts val="320"/>
              </a:spcBef>
              <a:spcAft>
                <a:spcPts val="0"/>
              </a:spcAft>
              <a:buSzPts val="1120"/>
              <a:buChar char="◻"/>
            </a:pPr>
            <a:r>
              <a:rPr lang="en-US" sz="1600"/>
              <a:t>Veículo do funcionário, marca, modelo, ano</a:t>
            </a:r>
            <a:endParaRPr/>
          </a:p>
          <a:p>
            <a:pPr indent="-228600" lvl="3" marL="1600200" rtl="0" algn="just">
              <a:lnSpc>
                <a:spcPct val="100000"/>
              </a:lnSpc>
              <a:spcBef>
                <a:spcPts val="320"/>
              </a:spcBef>
              <a:spcAft>
                <a:spcPts val="0"/>
              </a:spcAft>
              <a:buSzPts val="1120"/>
              <a:buChar char="◻"/>
            </a:pPr>
            <a:r>
              <a:rPr lang="en-US" sz="1600">
                <a:solidFill>
                  <a:srgbClr val="FF0000"/>
                </a:solidFill>
              </a:rPr>
              <a:t>Controlar o tempo (data, hora) que o veiculo ficou no estacionamento</a:t>
            </a:r>
            <a:endParaRPr>
              <a:solidFill>
                <a:srgbClr val="FF0000"/>
              </a:solidFill>
            </a:endParaRPr>
          </a:p>
          <a:p>
            <a:pPr indent="-228600" lvl="3" marL="1600200" rtl="0" algn="just">
              <a:lnSpc>
                <a:spcPct val="100000"/>
              </a:lnSpc>
              <a:spcBef>
                <a:spcPts val="320"/>
              </a:spcBef>
              <a:spcAft>
                <a:spcPts val="0"/>
              </a:spcAft>
              <a:buSzPts val="1120"/>
              <a:buChar char="◻"/>
            </a:pPr>
            <a:r>
              <a:rPr lang="en-US" sz="1600">
                <a:solidFill>
                  <a:srgbClr val="FF0000"/>
                </a:solidFill>
              </a:rPr>
              <a:t>Data Entrada, Hora Entrada, Data Saída e Hora Saída </a:t>
            </a:r>
            <a:endParaRPr>
              <a:solidFill>
                <a:srgbClr val="FF0000"/>
              </a:solidFill>
            </a:endParaRPr>
          </a:p>
          <a:p>
            <a:pPr indent="-228600" lvl="3" marL="1600200" rtl="0" algn="just">
              <a:lnSpc>
                <a:spcPct val="100000"/>
              </a:lnSpc>
              <a:spcBef>
                <a:spcPts val="320"/>
              </a:spcBef>
              <a:spcAft>
                <a:spcPts val="0"/>
              </a:spcAft>
              <a:buSzPts val="1120"/>
              <a:buChar char="◻"/>
            </a:pPr>
            <a:r>
              <a:rPr b="1" lang="en-US" sz="1600"/>
              <a:t>Regras de Negócio</a:t>
            </a:r>
            <a:endParaRPr/>
          </a:p>
          <a:p>
            <a:pPr indent="-228600" lvl="4" marL="2057400" rtl="0" algn="just">
              <a:lnSpc>
                <a:spcPct val="100000"/>
              </a:lnSpc>
              <a:spcBef>
                <a:spcPts val="320"/>
              </a:spcBef>
              <a:spcAft>
                <a:spcPts val="0"/>
              </a:spcAft>
              <a:buSzPts val="1600"/>
              <a:buChar char="▪"/>
            </a:pPr>
            <a:r>
              <a:rPr lang="en-US" sz="1600"/>
              <a:t>1 funcionário pode ter </a:t>
            </a:r>
            <a:r>
              <a:rPr b="1" lang="en-US" sz="1600">
                <a:solidFill>
                  <a:srgbClr val="FF0000"/>
                </a:solidFill>
              </a:rPr>
              <a:t>somente um </a:t>
            </a:r>
            <a:r>
              <a:rPr lang="en-US" sz="1600"/>
              <a:t>Veículo</a:t>
            </a:r>
            <a:endParaRPr/>
          </a:p>
          <a:p>
            <a:pPr indent="-228600" lvl="4" marL="2057400" rtl="0" algn="just">
              <a:lnSpc>
                <a:spcPct val="100000"/>
              </a:lnSpc>
              <a:spcBef>
                <a:spcPts val="320"/>
              </a:spcBef>
              <a:spcAft>
                <a:spcPts val="0"/>
              </a:spcAft>
              <a:buSzPts val="1600"/>
              <a:buChar char="▪"/>
            </a:pPr>
            <a:r>
              <a:rPr lang="en-US" sz="1600"/>
              <a:t>1 funcionário só pode ter um cargo</a:t>
            </a:r>
            <a:endParaRPr/>
          </a:p>
          <a:p>
            <a:pPr indent="-228600" lvl="4" marL="2057400" rtl="0" algn="just">
              <a:lnSpc>
                <a:spcPct val="100000"/>
              </a:lnSpc>
              <a:spcBef>
                <a:spcPts val="320"/>
              </a:spcBef>
              <a:spcAft>
                <a:spcPts val="0"/>
              </a:spcAft>
              <a:buSzPts val="1600"/>
              <a:buChar char="▪"/>
            </a:pPr>
            <a:r>
              <a:rPr lang="en-US" sz="1600"/>
              <a:t>1 funcionário só pode ter uma lotação</a:t>
            </a:r>
            <a:endParaRPr/>
          </a:p>
          <a:p>
            <a:pPr indent="-228600" lvl="4" marL="2057400" rtl="0" algn="just">
              <a:lnSpc>
                <a:spcPct val="100000"/>
              </a:lnSpc>
              <a:spcBef>
                <a:spcPts val="320"/>
              </a:spcBef>
              <a:spcAft>
                <a:spcPts val="0"/>
              </a:spcAft>
              <a:buSzPts val="1600"/>
              <a:buChar char="▪"/>
            </a:pPr>
            <a:r>
              <a:rPr lang="en-US" sz="1600">
                <a:solidFill>
                  <a:schemeClr val="dk1"/>
                </a:solidFill>
              </a:rPr>
              <a:t>1 veiculo só pode ter uma marca e modelo E NÃO PODE TER INCONSISTÊNCIA</a:t>
            </a:r>
            <a:endParaRPr>
              <a:solidFill>
                <a:schemeClr val="dk1"/>
              </a:solidFill>
            </a:endParaRPr>
          </a:p>
          <a:p>
            <a:pPr indent="-228600" lvl="4" marL="2057400" rtl="0" algn="just">
              <a:lnSpc>
                <a:spcPct val="100000"/>
              </a:lnSpc>
              <a:spcBef>
                <a:spcPts val="320"/>
              </a:spcBef>
              <a:spcAft>
                <a:spcPts val="0"/>
              </a:spcAft>
              <a:buSzPts val="1600"/>
              <a:buChar char="▪"/>
            </a:pPr>
            <a:r>
              <a:rPr lang="en-US" sz="1600">
                <a:solidFill>
                  <a:srgbClr val="C00000"/>
                </a:solidFill>
              </a:rPr>
              <a:t>1 veiculo pode estacionar várias vezes em momentos distintos</a:t>
            </a:r>
            <a:endParaRPr>
              <a:solidFill>
                <a:srgbClr val="C00000"/>
              </a:solidFill>
            </a:endParaRPr>
          </a:p>
          <a:p>
            <a:pPr indent="-228600" lvl="4" marL="2057400" rtl="0" algn="just">
              <a:lnSpc>
                <a:spcPct val="100000"/>
              </a:lnSpc>
              <a:spcBef>
                <a:spcPts val="320"/>
              </a:spcBef>
              <a:spcAft>
                <a:spcPts val="0"/>
              </a:spcAft>
              <a:buSzPts val="1600"/>
              <a:buNone/>
            </a:pPr>
            <a:r>
              <a:t/>
            </a:r>
            <a:endParaRPr sz="1600"/>
          </a:p>
          <a:p>
            <a:pPr indent="-266700" lvl="0" marL="342900" rtl="0" algn="l">
              <a:lnSpc>
                <a:spcPct val="100000"/>
              </a:lnSpc>
              <a:spcBef>
                <a:spcPts val="320"/>
              </a:spcBef>
              <a:spcAft>
                <a:spcPts val="0"/>
              </a:spcAft>
              <a:buSzPts val="1200"/>
              <a:buNone/>
            </a:pPr>
            <a:r>
              <a:t/>
            </a:r>
            <a:endParaRPr sz="1600"/>
          </a:p>
        </p:txBody>
      </p:sp>
      <p:pic>
        <p:nvPicPr>
          <p:cNvPr id="1638" name="Google Shape;1638;p187"/>
          <p:cNvPicPr preferRelativeResize="0"/>
          <p:nvPr/>
        </p:nvPicPr>
        <p:blipFill rotWithShape="1">
          <a:blip r:embed="rId3">
            <a:alphaModFix/>
          </a:blip>
          <a:srcRect b="0" l="0" r="0" t="0"/>
          <a:stretch/>
        </p:blipFill>
        <p:spPr>
          <a:xfrm>
            <a:off x="6754415" y="508000"/>
            <a:ext cx="1079896" cy="371475"/>
          </a:xfrm>
          <a:prstGeom prst="rect">
            <a:avLst/>
          </a:prstGeom>
          <a:noFill/>
          <a:ln>
            <a:noFill/>
          </a:ln>
        </p:spPr>
      </p:pic>
      <p:sp>
        <p:nvSpPr>
          <p:cNvPr id="1639" name="Google Shape;1639;p187"/>
          <p:cNvSpPr txBox="1"/>
          <p:nvPr/>
        </p:nvSpPr>
        <p:spPr>
          <a:xfrm>
            <a:off x="6095871" y="6237287"/>
            <a:ext cx="16002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40" name="Google Shape;1640;p187"/>
          <p:cNvSpPr txBox="1"/>
          <p:nvPr/>
        </p:nvSpPr>
        <p:spPr>
          <a:xfrm>
            <a:off x="1143000" y="6237287"/>
            <a:ext cx="21717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000000"/>
                </a:solidFill>
                <a:latin typeface="Arial"/>
                <a:ea typeface="Arial"/>
                <a:cs typeface="Arial"/>
                <a:sym typeface="Arial"/>
              </a:rPr>
              <a:t>Aula 04 - MER - Abstrações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188"/>
          <p:cNvSpPr txBox="1"/>
          <p:nvPr>
            <p:ph idx="4294967295" type="title"/>
          </p:nvPr>
        </p:nvSpPr>
        <p:spPr>
          <a:xfrm>
            <a:off x="383913" y="539626"/>
            <a:ext cx="2600400" cy="585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0000"/>
              </a:buClr>
              <a:buSzPts val="3200"/>
              <a:buNone/>
            </a:pPr>
            <a:r>
              <a:rPr lang="en-US" sz="3200">
                <a:solidFill>
                  <a:srgbClr val="FF0000"/>
                </a:solidFill>
              </a:rPr>
              <a:t>Exercício  3</a:t>
            </a:r>
            <a:endParaRPr/>
          </a:p>
        </p:txBody>
      </p:sp>
      <p:sp>
        <p:nvSpPr>
          <p:cNvPr id="1646" name="Google Shape;1646;p188"/>
          <p:cNvSpPr txBox="1"/>
          <p:nvPr>
            <p:ph idx="4294967295" type="body"/>
          </p:nvPr>
        </p:nvSpPr>
        <p:spPr>
          <a:xfrm>
            <a:off x="286500" y="1125525"/>
            <a:ext cx="8720100" cy="3886200"/>
          </a:xfrm>
          <a:prstGeom prst="rect">
            <a:avLst/>
          </a:prstGeom>
          <a:noFill/>
          <a:ln>
            <a:noFill/>
          </a:ln>
        </p:spPr>
        <p:txBody>
          <a:bodyPr anchorCtr="0" anchor="t" bIns="45700" lIns="91425" spcFirstLastPara="1" rIns="91425" wrap="square" tIns="45700">
            <a:noAutofit/>
          </a:bodyPr>
          <a:lstStyle/>
          <a:p>
            <a:pPr indent="-342900" lvl="0" marL="342900" rtl="0" algn="just">
              <a:lnSpc>
                <a:spcPct val="90000"/>
              </a:lnSpc>
              <a:spcBef>
                <a:spcPts val="0"/>
              </a:spcBef>
              <a:spcAft>
                <a:spcPts val="0"/>
              </a:spcAft>
              <a:buSzPts val="1200"/>
              <a:buChar char="■"/>
            </a:pPr>
            <a:r>
              <a:rPr b="1" lang="en-US" sz="1600"/>
              <a:t>Controle do Estacionamento – MER - lógico </a:t>
            </a:r>
            <a:endParaRPr b="1" sz="1600"/>
          </a:p>
          <a:p>
            <a:pPr indent="-342900" lvl="0" marL="342900" rtl="0" algn="just">
              <a:lnSpc>
                <a:spcPct val="90000"/>
              </a:lnSpc>
              <a:spcBef>
                <a:spcPts val="320"/>
              </a:spcBef>
              <a:spcAft>
                <a:spcPts val="0"/>
              </a:spcAft>
              <a:buSzPts val="1200"/>
              <a:buNone/>
            </a:pPr>
            <a:r>
              <a:t/>
            </a:r>
            <a:endParaRPr b="1" sz="1600"/>
          </a:p>
          <a:p>
            <a:pPr indent="-285750" lvl="1" marL="742950" rtl="0" algn="just">
              <a:lnSpc>
                <a:spcPct val="90000"/>
              </a:lnSpc>
              <a:spcBef>
                <a:spcPts val="320"/>
              </a:spcBef>
              <a:spcAft>
                <a:spcPts val="0"/>
              </a:spcAft>
              <a:buSzPts val="1280"/>
              <a:buChar char="◻"/>
            </a:pPr>
            <a:r>
              <a:rPr lang="en-US" sz="1600"/>
              <a:t>Uma Universidade está querendo controlar os veículos dos funcionários no estacionamento da Universidade.  Uma entrevista com o administrador da Universidade  resultou nas seguintes informações:</a:t>
            </a:r>
            <a:endParaRPr/>
          </a:p>
          <a:p>
            <a:pPr indent="-285750" lvl="1" marL="742950" rtl="0" algn="just">
              <a:lnSpc>
                <a:spcPct val="90000"/>
              </a:lnSpc>
              <a:spcBef>
                <a:spcPts val="320"/>
              </a:spcBef>
              <a:spcAft>
                <a:spcPts val="0"/>
              </a:spcAft>
              <a:buSzPts val="1280"/>
              <a:buNone/>
            </a:pPr>
            <a:r>
              <a:t/>
            </a:r>
            <a:endParaRPr sz="1600"/>
          </a:p>
          <a:p>
            <a:pPr indent="-228600" lvl="2" marL="1143000" rtl="0" algn="just">
              <a:lnSpc>
                <a:spcPct val="90000"/>
              </a:lnSpc>
              <a:spcBef>
                <a:spcPts val="320"/>
              </a:spcBef>
              <a:spcAft>
                <a:spcPts val="0"/>
              </a:spcAft>
              <a:buSzPts val="1040"/>
              <a:buChar char="■"/>
            </a:pPr>
            <a:r>
              <a:rPr lang="en-US" sz="1600"/>
              <a:t>Precisa controlar os veículos dos funcionários.</a:t>
            </a:r>
            <a:endParaRPr/>
          </a:p>
          <a:p>
            <a:pPr indent="-228600" lvl="2" marL="1143000" rtl="0" algn="just">
              <a:lnSpc>
                <a:spcPct val="90000"/>
              </a:lnSpc>
              <a:spcBef>
                <a:spcPts val="320"/>
              </a:spcBef>
              <a:spcAft>
                <a:spcPts val="0"/>
              </a:spcAft>
              <a:buSzPts val="1040"/>
              <a:buChar char="■"/>
            </a:pPr>
            <a:r>
              <a:rPr lang="en-US" sz="1600"/>
              <a:t>Precisa controlar o tempo que o veículo ficou no estacionamento.</a:t>
            </a:r>
            <a:endParaRPr/>
          </a:p>
          <a:p>
            <a:pPr indent="-228600" lvl="2" marL="1143000" rtl="0" algn="just">
              <a:lnSpc>
                <a:spcPct val="100000"/>
              </a:lnSpc>
              <a:spcBef>
                <a:spcPts val="320"/>
              </a:spcBef>
              <a:spcAft>
                <a:spcPts val="0"/>
              </a:spcAft>
              <a:buSzPts val="1040"/>
              <a:buChar char="■"/>
            </a:pPr>
            <a:r>
              <a:rPr b="1" lang="en-US" sz="1600"/>
              <a:t>Dados levantados</a:t>
            </a:r>
            <a:r>
              <a:rPr lang="en-US" sz="1600"/>
              <a:t>:</a:t>
            </a:r>
            <a:endParaRPr/>
          </a:p>
          <a:p>
            <a:pPr indent="-228600" lvl="3" marL="1600200" rtl="0" algn="just">
              <a:lnSpc>
                <a:spcPct val="100000"/>
              </a:lnSpc>
              <a:spcBef>
                <a:spcPts val="320"/>
              </a:spcBef>
              <a:spcAft>
                <a:spcPts val="0"/>
              </a:spcAft>
              <a:buSzPts val="1120"/>
              <a:buChar char="◻"/>
            </a:pPr>
            <a:r>
              <a:rPr lang="en-US" sz="1600"/>
              <a:t>Funcionário, cargo, lotação</a:t>
            </a:r>
            <a:endParaRPr/>
          </a:p>
          <a:p>
            <a:pPr indent="-228600" lvl="3" marL="1600200" rtl="0" algn="just">
              <a:lnSpc>
                <a:spcPct val="100000"/>
              </a:lnSpc>
              <a:spcBef>
                <a:spcPts val="320"/>
              </a:spcBef>
              <a:spcAft>
                <a:spcPts val="0"/>
              </a:spcAft>
              <a:buSzPts val="1120"/>
              <a:buChar char="◻"/>
            </a:pPr>
            <a:r>
              <a:rPr lang="en-US" sz="1600"/>
              <a:t>Veículo do funcionário, marca, modelo, ano</a:t>
            </a:r>
            <a:endParaRPr/>
          </a:p>
          <a:p>
            <a:pPr indent="-228600" lvl="3" marL="1600200" rtl="0" algn="just">
              <a:lnSpc>
                <a:spcPct val="100000"/>
              </a:lnSpc>
              <a:spcBef>
                <a:spcPts val="320"/>
              </a:spcBef>
              <a:spcAft>
                <a:spcPts val="0"/>
              </a:spcAft>
              <a:buSzPts val="1120"/>
              <a:buChar char="◻"/>
            </a:pPr>
            <a:r>
              <a:rPr lang="en-US" sz="1600">
                <a:solidFill>
                  <a:schemeClr val="dk1"/>
                </a:solidFill>
              </a:rPr>
              <a:t>Controlar o tempo (data, hora) que o veiculo ficou no estacionamento</a:t>
            </a:r>
            <a:endParaRPr>
              <a:solidFill>
                <a:schemeClr val="dk1"/>
              </a:solidFill>
            </a:endParaRPr>
          </a:p>
          <a:p>
            <a:pPr indent="-228600" lvl="3" marL="1600200" rtl="0" algn="just">
              <a:lnSpc>
                <a:spcPct val="100000"/>
              </a:lnSpc>
              <a:spcBef>
                <a:spcPts val="320"/>
              </a:spcBef>
              <a:spcAft>
                <a:spcPts val="0"/>
              </a:spcAft>
              <a:buSzPts val="1120"/>
              <a:buChar char="◻"/>
            </a:pPr>
            <a:r>
              <a:rPr lang="en-US" sz="1600">
                <a:solidFill>
                  <a:schemeClr val="dk1"/>
                </a:solidFill>
              </a:rPr>
              <a:t>Data Entrada, Hora Entrada, Data Saída e Hora Saída </a:t>
            </a:r>
            <a:endParaRPr>
              <a:solidFill>
                <a:schemeClr val="dk1"/>
              </a:solidFill>
            </a:endParaRPr>
          </a:p>
          <a:p>
            <a:pPr indent="-228600" lvl="3" marL="1600200" rtl="0" algn="just">
              <a:lnSpc>
                <a:spcPct val="100000"/>
              </a:lnSpc>
              <a:spcBef>
                <a:spcPts val="320"/>
              </a:spcBef>
              <a:spcAft>
                <a:spcPts val="0"/>
              </a:spcAft>
              <a:buSzPts val="1120"/>
              <a:buChar char="◻"/>
            </a:pPr>
            <a:r>
              <a:rPr b="1" lang="en-US" sz="1600"/>
              <a:t>Regras de Negócio</a:t>
            </a:r>
            <a:endParaRPr/>
          </a:p>
          <a:p>
            <a:pPr indent="-228600" lvl="4" marL="2057400" rtl="0" algn="just">
              <a:lnSpc>
                <a:spcPct val="100000"/>
              </a:lnSpc>
              <a:spcBef>
                <a:spcPts val="320"/>
              </a:spcBef>
              <a:spcAft>
                <a:spcPts val="0"/>
              </a:spcAft>
              <a:buSzPts val="1600"/>
              <a:buChar char="▪"/>
            </a:pPr>
            <a:r>
              <a:rPr lang="en-US" sz="1600"/>
              <a:t>1 funcionário pode ter </a:t>
            </a:r>
            <a:r>
              <a:rPr b="1" lang="en-US" sz="1600">
                <a:solidFill>
                  <a:srgbClr val="FF0000"/>
                </a:solidFill>
              </a:rPr>
              <a:t>vários </a:t>
            </a:r>
            <a:r>
              <a:rPr lang="en-US" sz="1600"/>
              <a:t>Veículos ou nenhum</a:t>
            </a:r>
            <a:endParaRPr/>
          </a:p>
          <a:p>
            <a:pPr indent="-228600" lvl="4" marL="2057400" rtl="0" algn="just">
              <a:lnSpc>
                <a:spcPct val="100000"/>
              </a:lnSpc>
              <a:spcBef>
                <a:spcPts val="320"/>
              </a:spcBef>
              <a:spcAft>
                <a:spcPts val="0"/>
              </a:spcAft>
              <a:buSzPts val="1600"/>
              <a:buChar char="▪"/>
            </a:pPr>
            <a:r>
              <a:rPr lang="en-US" sz="1600"/>
              <a:t>1 funcionário só pode ter um cargo</a:t>
            </a:r>
            <a:endParaRPr/>
          </a:p>
          <a:p>
            <a:pPr indent="-228600" lvl="4" marL="2057400" rtl="0" algn="just">
              <a:lnSpc>
                <a:spcPct val="100000"/>
              </a:lnSpc>
              <a:spcBef>
                <a:spcPts val="320"/>
              </a:spcBef>
              <a:spcAft>
                <a:spcPts val="0"/>
              </a:spcAft>
              <a:buSzPts val="1600"/>
              <a:buChar char="▪"/>
            </a:pPr>
            <a:r>
              <a:rPr lang="en-US" sz="1600"/>
              <a:t>1 funcionário só pode ter uma lotação</a:t>
            </a:r>
            <a:endParaRPr/>
          </a:p>
          <a:p>
            <a:pPr indent="-228600" lvl="4" marL="2057400" rtl="0" algn="just">
              <a:lnSpc>
                <a:spcPct val="100000"/>
              </a:lnSpc>
              <a:spcBef>
                <a:spcPts val="320"/>
              </a:spcBef>
              <a:spcAft>
                <a:spcPts val="0"/>
              </a:spcAft>
              <a:buSzPts val="1600"/>
              <a:buChar char="▪"/>
            </a:pPr>
            <a:r>
              <a:rPr lang="en-US" sz="1600">
                <a:solidFill>
                  <a:schemeClr val="dk1"/>
                </a:solidFill>
              </a:rPr>
              <a:t>1 veiculo só pode ter uma marca e modelo E NÃO PODE TER INCONSISTÊNCIA</a:t>
            </a:r>
            <a:endParaRPr>
              <a:solidFill>
                <a:schemeClr val="dk1"/>
              </a:solidFill>
            </a:endParaRPr>
          </a:p>
          <a:p>
            <a:pPr indent="-228600" lvl="4" marL="2057400" rtl="0" algn="just">
              <a:lnSpc>
                <a:spcPct val="100000"/>
              </a:lnSpc>
              <a:spcBef>
                <a:spcPts val="320"/>
              </a:spcBef>
              <a:spcAft>
                <a:spcPts val="0"/>
              </a:spcAft>
              <a:buSzPts val="1600"/>
              <a:buChar char="▪"/>
            </a:pPr>
            <a:r>
              <a:rPr lang="en-US" sz="1600">
                <a:solidFill>
                  <a:schemeClr val="dk1"/>
                </a:solidFill>
              </a:rPr>
              <a:t>1 veiculo pode estacionar várias vezes em momentos distintos</a:t>
            </a:r>
            <a:endParaRPr>
              <a:solidFill>
                <a:schemeClr val="dk1"/>
              </a:solidFill>
            </a:endParaRPr>
          </a:p>
          <a:p>
            <a:pPr indent="-228600" lvl="4" marL="2057400" rtl="0" algn="just">
              <a:lnSpc>
                <a:spcPct val="100000"/>
              </a:lnSpc>
              <a:spcBef>
                <a:spcPts val="320"/>
              </a:spcBef>
              <a:spcAft>
                <a:spcPts val="0"/>
              </a:spcAft>
              <a:buSzPts val="1600"/>
              <a:buNone/>
            </a:pPr>
            <a:r>
              <a:t/>
            </a:r>
            <a:endParaRPr sz="1600"/>
          </a:p>
          <a:p>
            <a:pPr indent="-266700" lvl="0" marL="342900" rtl="0" algn="l">
              <a:lnSpc>
                <a:spcPct val="100000"/>
              </a:lnSpc>
              <a:spcBef>
                <a:spcPts val="320"/>
              </a:spcBef>
              <a:spcAft>
                <a:spcPts val="0"/>
              </a:spcAft>
              <a:buSzPts val="1200"/>
              <a:buNone/>
            </a:pPr>
            <a:r>
              <a:t/>
            </a:r>
            <a:endParaRPr sz="1600"/>
          </a:p>
        </p:txBody>
      </p:sp>
      <p:pic>
        <p:nvPicPr>
          <p:cNvPr id="1647" name="Google Shape;1647;p188"/>
          <p:cNvPicPr preferRelativeResize="0"/>
          <p:nvPr/>
        </p:nvPicPr>
        <p:blipFill rotWithShape="1">
          <a:blip r:embed="rId3">
            <a:alphaModFix/>
          </a:blip>
          <a:srcRect b="0" l="0" r="0" t="0"/>
          <a:stretch/>
        </p:blipFill>
        <p:spPr>
          <a:xfrm>
            <a:off x="6754415" y="508000"/>
            <a:ext cx="1079896" cy="371475"/>
          </a:xfrm>
          <a:prstGeom prst="rect">
            <a:avLst/>
          </a:prstGeom>
          <a:noFill/>
          <a:ln>
            <a:noFill/>
          </a:ln>
        </p:spPr>
      </p:pic>
      <p:sp>
        <p:nvSpPr>
          <p:cNvPr id="1648" name="Google Shape;1648;p188"/>
          <p:cNvSpPr txBox="1"/>
          <p:nvPr/>
        </p:nvSpPr>
        <p:spPr>
          <a:xfrm>
            <a:off x="6095871" y="6237287"/>
            <a:ext cx="16002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49" name="Google Shape;1649;p188"/>
          <p:cNvSpPr txBox="1"/>
          <p:nvPr/>
        </p:nvSpPr>
        <p:spPr>
          <a:xfrm>
            <a:off x="1143000" y="6237287"/>
            <a:ext cx="2171700" cy="4572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rgbClr val="000000"/>
                </a:solidFill>
                <a:latin typeface="Arial"/>
                <a:ea typeface="Arial"/>
                <a:cs typeface="Arial"/>
                <a:sym typeface="Arial"/>
              </a:rPr>
              <a:t>Aula 04 - MER - Abstrações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189"/>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Agenda</a:t>
            </a:r>
            <a:endParaRPr/>
          </a:p>
        </p:txBody>
      </p:sp>
      <p:sp>
        <p:nvSpPr>
          <p:cNvPr id="1655" name="Google Shape;1655;p189"/>
          <p:cNvSpPr txBox="1"/>
          <p:nvPr>
            <p:ph idx="1" type="body"/>
          </p:nvPr>
        </p:nvSpPr>
        <p:spPr>
          <a:xfrm>
            <a:off x="2266275" y="1003312"/>
            <a:ext cx="5543400" cy="2590800"/>
          </a:xfrm>
          <a:prstGeom prst="rect">
            <a:avLst/>
          </a:prstGeom>
          <a:noFill/>
          <a:ln>
            <a:noFill/>
          </a:ln>
        </p:spPr>
        <p:txBody>
          <a:bodyPr anchorCtr="0" anchor="t" bIns="45700" lIns="91425" spcFirstLastPara="1" rIns="91425" wrap="square" tIns="45700">
            <a:noAutofit/>
          </a:bodyPr>
          <a:lstStyle/>
          <a:p>
            <a:pPr indent="-323850" lvl="0" marL="342900" marR="0" rtl="0" algn="l">
              <a:lnSpc>
                <a:spcPct val="150000"/>
              </a:lnSpc>
              <a:spcBef>
                <a:spcPts val="0"/>
              </a:spcBef>
              <a:spcAft>
                <a:spcPts val="0"/>
              </a:spcAft>
              <a:buClr>
                <a:schemeClr val="lt2"/>
              </a:buClr>
              <a:buSzPts val="1350"/>
              <a:buFont typeface="Noto Sans Symbols"/>
              <a:buChar char="■"/>
            </a:pPr>
            <a:r>
              <a:rPr b="0" i="0" lang="en-US" sz="1900" u="none" cap="none" strike="noStrike">
                <a:solidFill>
                  <a:schemeClr val="dk1"/>
                </a:solidFill>
                <a:latin typeface="Arial"/>
                <a:ea typeface="Arial"/>
                <a:cs typeface="Arial"/>
                <a:sym typeface="Arial"/>
              </a:rPr>
              <a:t>SGBD</a:t>
            </a:r>
            <a:endParaRPr sz="2900"/>
          </a:p>
          <a:p>
            <a:pPr indent="-323850" lvl="0" marL="342900" marR="0" rtl="0" algn="l">
              <a:lnSpc>
                <a:spcPct val="150000"/>
              </a:lnSpc>
              <a:spcBef>
                <a:spcPts val="440"/>
              </a:spcBef>
              <a:spcAft>
                <a:spcPts val="0"/>
              </a:spcAft>
              <a:buClr>
                <a:schemeClr val="lt2"/>
              </a:buClr>
              <a:buSzPts val="1350"/>
              <a:buFont typeface="Noto Sans Symbols"/>
              <a:buChar char="■"/>
            </a:pPr>
            <a:r>
              <a:rPr b="0" i="0" lang="en-US" sz="1900" u="none" cap="none" strike="noStrike">
                <a:solidFill>
                  <a:schemeClr val="dk1"/>
                </a:solidFill>
                <a:latin typeface="Arial"/>
                <a:ea typeface="Arial"/>
                <a:cs typeface="Arial"/>
                <a:sym typeface="Arial"/>
              </a:rPr>
              <a:t> SGBD – Representação Física</a:t>
            </a:r>
            <a:endParaRPr sz="2900"/>
          </a:p>
          <a:p>
            <a:pPr indent="-323850" lvl="0" marL="342900" marR="0" rtl="0" algn="l">
              <a:lnSpc>
                <a:spcPct val="150000"/>
              </a:lnSpc>
              <a:spcBef>
                <a:spcPts val="440"/>
              </a:spcBef>
              <a:spcAft>
                <a:spcPts val="0"/>
              </a:spcAft>
              <a:buClr>
                <a:schemeClr val="lt2"/>
              </a:buClr>
              <a:buSzPts val="1350"/>
              <a:buFont typeface="Noto Sans Symbols"/>
              <a:buChar char="■"/>
            </a:pPr>
            <a:r>
              <a:rPr b="0" i="0" lang="en-US" sz="1900" u="none" cap="none" strike="noStrike">
                <a:solidFill>
                  <a:schemeClr val="dk1"/>
                </a:solidFill>
                <a:latin typeface="Arial"/>
                <a:ea typeface="Arial"/>
                <a:cs typeface="Arial"/>
                <a:sym typeface="Arial"/>
              </a:rPr>
              <a:t> Visão Interna / Conceitual / Externa</a:t>
            </a:r>
            <a:endParaRPr sz="2900"/>
          </a:p>
          <a:p>
            <a:pPr indent="-323850" lvl="0" marL="342900" marR="0" rtl="0" algn="l">
              <a:lnSpc>
                <a:spcPct val="150000"/>
              </a:lnSpc>
              <a:spcBef>
                <a:spcPts val="440"/>
              </a:spcBef>
              <a:spcAft>
                <a:spcPts val="0"/>
              </a:spcAft>
              <a:buClr>
                <a:schemeClr val="lt2"/>
              </a:buClr>
              <a:buSzPts val="1350"/>
              <a:buFont typeface="Noto Sans Symbols"/>
              <a:buChar char="■"/>
            </a:pPr>
            <a:r>
              <a:rPr b="0" i="0" lang="en-US" sz="1900" u="none" cap="none" strike="noStrike">
                <a:solidFill>
                  <a:schemeClr val="dk1"/>
                </a:solidFill>
                <a:latin typeface="Arial"/>
                <a:ea typeface="Arial"/>
                <a:cs typeface="Arial"/>
                <a:sym typeface="Arial"/>
              </a:rPr>
              <a:t> </a:t>
            </a:r>
            <a:r>
              <a:rPr lang="en-US" sz="1900"/>
              <a:t>Categorias do SQL</a:t>
            </a:r>
            <a:endParaRPr sz="2900"/>
          </a:p>
          <a:p>
            <a:pPr indent="-323850" lvl="0" marL="342900" marR="0" rtl="0" algn="l">
              <a:lnSpc>
                <a:spcPct val="150000"/>
              </a:lnSpc>
              <a:spcBef>
                <a:spcPts val="440"/>
              </a:spcBef>
              <a:spcAft>
                <a:spcPts val="0"/>
              </a:spcAft>
              <a:buClr>
                <a:schemeClr val="lt2"/>
              </a:buClr>
              <a:buSzPts val="1350"/>
              <a:buFont typeface="Noto Sans Symbols"/>
              <a:buChar char="■"/>
            </a:pPr>
            <a:r>
              <a:rPr b="0" i="0" lang="en-US" sz="1900" u="none" cap="none" strike="noStrike">
                <a:solidFill>
                  <a:schemeClr val="dk1"/>
                </a:solidFill>
                <a:latin typeface="Arial"/>
                <a:ea typeface="Arial"/>
                <a:cs typeface="Arial"/>
                <a:sym typeface="Arial"/>
              </a:rPr>
              <a:t> SGBD - Regras</a:t>
            </a:r>
            <a:endParaRPr b="0" i="0" sz="1900" u="none" cap="none" strike="noStrike">
              <a:solidFill>
                <a:schemeClr val="dk1"/>
              </a:solidFill>
              <a:latin typeface="Arial"/>
              <a:ea typeface="Arial"/>
              <a:cs typeface="Arial"/>
              <a:sym typeface="Arial"/>
            </a:endParaRPr>
          </a:p>
          <a:p>
            <a:pPr indent="-323850" lvl="0" marL="342900" marR="0" rtl="0" algn="l">
              <a:lnSpc>
                <a:spcPct val="150000"/>
              </a:lnSpc>
              <a:spcBef>
                <a:spcPts val="440"/>
              </a:spcBef>
              <a:spcAft>
                <a:spcPts val="0"/>
              </a:spcAft>
              <a:buClr>
                <a:schemeClr val="lt2"/>
              </a:buClr>
              <a:buSzPts val="1350"/>
              <a:buFont typeface="Noto Sans Symbols"/>
              <a:buChar char="■"/>
            </a:pPr>
            <a:r>
              <a:rPr b="0" i="0" lang="en-US" sz="1900" u="none" cap="none" strike="noStrike">
                <a:solidFill>
                  <a:schemeClr val="dk1"/>
                </a:solidFill>
                <a:latin typeface="Arial"/>
                <a:ea typeface="Arial"/>
                <a:cs typeface="Arial"/>
                <a:sym typeface="Arial"/>
              </a:rPr>
              <a:t> DBA </a:t>
            </a:r>
            <a:endParaRPr b="0" i="0" sz="1900" u="none" cap="none" strike="noStrike">
              <a:solidFill>
                <a:schemeClr val="dk1"/>
              </a:solidFill>
              <a:latin typeface="Arial"/>
              <a:ea typeface="Arial"/>
              <a:cs typeface="Arial"/>
              <a:sym typeface="Arial"/>
            </a:endParaRPr>
          </a:p>
          <a:p>
            <a:pPr indent="-342900" lvl="0" marL="342900" marR="0" rtl="0" algn="l">
              <a:lnSpc>
                <a:spcPct val="150000"/>
              </a:lnSpc>
              <a:spcBef>
                <a:spcPts val="440"/>
              </a:spcBef>
              <a:spcAft>
                <a:spcPts val="0"/>
              </a:spcAft>
              <a:buSzPts val="1900"/>
              <a:buChar char="■"/>
            </a:pPr>
            <a:r>
              <a:rPr lang="en-US" sz="1900"/>
              <a:t>Video do DBA</a:t>
            </a:r>
            <a:endParaRPr sz="1900"/>
          </a:p>
          <a:p>
            <a:pPr indent="-349250" lvl="0" marL="457200" rtl="0" algn="l">
              <a:lnSpc>
                <a:spcPct val="150000"/>
              </a:lnSpc>
              <a:spcBef>
                <a:spcPts val="440"/>
              </a:spcBef>
              <a:spcAft>
                <a:spcPts val="0"/>
              </a:spcAft>
              <a:buSzPts val="1900"/>
              <a:buChar char="■"/>
            </a:pPr>
            <a:r>
              <a:rPr lang="en-US" sz="1900"/>
              <a:t>Questionário - Kahoot</a:t>
            </a:r>
            <a:endParaRPr sz="1900"/>
          </a:p>
          <a:p>
            <a:pPr indent="-323850" lvl="0" marL="342900" marR="0" rtl="0" algn="l">
              <a:lnSpc>
                <a:spcPct val="150000"/>
              </a:lnSpc>
              <a:spcBef>
                <a:spcPts val="440"/>
              </a:spcBef>
              <a:spcAft>
                <a:spcPts val="0"/>
              </a:spcAft>
              <a:buClr>
                <a:schemeClr val="lt2"/>
              </a:buClr>
              <a:buSzPts val="1350"/>
              <a:buFont typeface="Noto Sans Symbols"/>
              <a:buChar char="■"/>
            </a:pPr>
            <a:r>
              <a:rPr b="0" i="0" lang="en-US" sz="1900" u="none" cap="none" strike="noStrike">
                <a:solidFill>
                  <a:schemeClr val="dk1"/>
                </a:solidFill>
                <a:latin typeface="Arial"/>
                <a:ea typeface="Arial"/>
                <a:cs typeface="Arial"/>
                <a:sym typeface="Arial"/>
              </a:rPr>
              <a:t>Exercício - MER - Estacionamento</a:t>
            </a:r>
            <a:endParaRPr b="0" i="0" sz="1900" u="none" cap="none" strike="noStrike">
              <a:solidFill>
                <a:schemeClr val="dk1"/>
              </a:solidFill>
              <a:latin typeface="Arial"/>
              <a:ea typeface="Arial"/>
              <a:cs typeface="Arial"/>
              <a:sym typeface="Arial"/>
            </a:endParaRPr>
          </a:p>
          <a:p>
            <a:pPr indent="0" lvl="0" marL="457200" marR="0" rtl="0" algn="l">
              <a:lnSpc>
                <a:spcPct val="150000"/>
              </a:lnSpc>
              <a:spcBef>
                <a:spcPts val="440"/>
              </a:spcBef>
              <a:spcAft>
                <a:spcPts val="0"/>
              </a:spcAft>
              <a:buNone/>
            </a:pPr>
            <a:r>
              <a:t/>
            </a:r>
            <a:endParaRPr sz="1900"/>
          </a:p>
          <a:p>
            <a:pPr indent="-342900" lvl="0" marL="342900" marR="0" rtl="0" algn="l">
              <a:lnSpc>
                <a:spcPct val="100000"/>
              </a:lnSpc>
              <a:spcBef>
                <a:spcPts val="440"/>
              </a:spcBef>
              <a:spcAft>
                <a:spcPts val="0"/>
              </a:spcAft>
              <a:buClr>
                <a:schemeClr val="lt2"/>
              </a:buClr>
              <a:buSzPts val="1650"/>
              <a:buFont typeface="Noto Sans Symbols"/>
              <a:buNone/>
            </a:pPr>
            <a:r>
              <a:t/>
            </a:r>
            <a:endParaRPr b="0" i="0" sz="2200" u="none" cap="none" strike="noStrike">
              <a:solidFill>
                <a:schemeClr val="dk1"/>
              </a:solidFill>
              <a:latin typeface="Arial"/>
              <a:ea typeface="Arial"/>
              <a:cs typeface="Arial"/>
              <a:sym typeface="Arial"/>
            </a:endParaRPr>
          </a:p>
          <a:p>
            <a:pPr indent="-238125" lvl="0" marL="342900" marR="0" rtl="0" algn="l">
              <a:lnSpc>
                <a:spcPct val="100000"/>
              </a:lnSpc>
              <a:spcBef>
                <a:spcPts val="440"/>
              </a:spcBef>
              <a:spcAft>
                <a:spcPts val="0"/>
              </a:spcAft>
              <a:buClr>
                <a:schemeClr val="lt2"/>
              </a:buClr>
              <a:buSzPts val="1650"/>
              <a:buFont typeface="Noto Sans Symbols"/>
              <a:buNone/>
            </a:pPr>
            <a:r>
              <a:t/>
            </a:r>
            <a:endParaRPr b="0" i="0" sz="2200" u="none" cap="none" strike="noStrike">
              <a:solidFill>
                <a:schemeClr val="dk1"/>
              </a:solidFill>
              <a:latin typeface="Arial"/>
              <a:ea typeface="Arial"/>
              <a:cs typeface="Arial"/>
              <a:sym typeface="Arial"/>
            </a:endParaRPr>
          </a:p>
        </p:txBody>
      </p:sp>
      <p:sp>
        <p:nvSpPr>
          <p:cNvPr id="1656" name="Google Shape;1656;p18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57" name="Google Shape;1657;p189"/>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pic>
        <p:nvPicPr>
          <p:cNvPr id="1658" name="Google Shape;1658;p189"/>
          <p:cNvPicPr preferRelativeResize="0"/>
          <p:nvPr/>
        </p:nvPicPr>
        <p:blipFill rotWithShape="1">
          <a:blip r:embed="rId3">
            <a:alphaModFix/>
          </a:blip>
          <a:srcRect b="0" l="0" r="0" t="0"/>
          <a:stretch/>
        </p:blipFill>
        <p:spPr>
          <a:xfrm>
            <a:off x="7229475" y="508000"/>
            <a:ext cx="1439862" cy="495300"/>
          </a:xfrm>
          <a:prstGeom prst="rect">
            <a:avLst/>
          </a:prstGeom>
          <a:noFill/>
          <a:ln>
            <a:noFill/>
          </a:ln>
        </p:spPr>
      </p:pic>
    </p:spTree>
  </p:cSld>
  <p:clrMapOvr>
    <a:masterClrMapping/>
  </p:clrMapOvr>
  <p:transition>
    <p:push/>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190"/>
          <p:cNvSpPr txBox="1"/>
          <p:nvPr>
            <p:ph type="title"/>
          </p:nvPr>
        </p:nvSpPr>
        <p:spPr>
          <a:xfrm>
            <a:off x="2916237" y="1916112"/>
            <a:ext cx="3384550" cy="194468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400"/>
              <a:buFont typeface="Arial"/>
              <a:buNone/>
            </a:pPr>
            <a:r>
              <a:rPr b="0" i="0" lang="en-US" sz="5400" u="none" cap="none" strike="noStrike">
                <a:solidFill>
                  <a:schemeClr val="dk1"/>
                </a:solidFill>
                <a:latin typeface="Arial"/>
                <a:ea typeface="Arial"/>
                <a:cs typeface="Arial"/>
                <a:sym typeface="Arial"/>
              </a:rPr>
              <a:t>Dúvidas</a:t>
            </a:r>
            <a:endParaRPr/>
          </a:p>
        </p:txBody>
      </p:sp>
      <p:sp>
        <p:nvSpPr>
          <p:cNvPr id="1664" name="Google Shape;1664;p19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65" name="Google Shape;1665;p190"/>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sp>
        <p:nvSpPr>
          <p:cNvPr id="1666" name="Google Shape;1666;p190"/>
          <p:cNvSpPr txBox="1"/>
          <p:nvPr/>
        </p:nvSpPr>
        <p:spPr>
          <a:xfrm>
            <a:off x="3486150" y="3952875"/>
            <a:ext cx="4752975" cy="1944687"/>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Jose.wellington@ceub.edu.br</a:t>
            </a:r>
            <a:endParaRPr b="0" i="0" sz="1400" u="none" cap="none" strike="noStrike">
              <a:solidFill>
                <a:srgbClr val="000000"/>
              </a:solidFill>
              <a:latin typeface="Arial"/>
              <a:ea typeface="Arial"/>
              <a:cs typeface="Arial"/>
              <a:sym typeface="Arial"/>
            </a:endParaRPr>
          </a:p>
        </p:txBody>
      </p:sp>
      <p:pic>
        <p:nvPicPr>
          <p:cNvPr id="1667" name="Google Shape;1667;p190"/>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Tree>
  </p:cSld>
  <p:clrMapOvr>
    <a:masterClrMapping/>
  </p:clrMapOvr>
  <p:transition>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38"/>
          <p:cNvSpPr txBox="1"/>
          <p:nvPr>
            <p:ph idx="4294967295" type="title"/>
          </p:nvPr>
        </p:nvSpPr>
        <p:spPr>
          <a:xfrm>
            <a:off x="468293" y="674675"/>
            <a:ext cx="3650100" cy="657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0" i="0" lang="en-US" sz="3200" u="none" cap="none" strike="noStrike">
                <a:solidFill>
                  <a:srgbClr val="FF0000"/>
                </a:solidFill>
                <a:latin typeface="Arial"/>
                <a:ea typeface="Arial"/>
                <a:cs typeface="Arial"/>
                <a:sym typeface="Arial"/>
              </a:rPr>
              <a:t>Exercício 01 </a:t>
            </a:r>
            <a:endParaRPr/>
          </a:p>
        </p:txBody>
      </p:sp>
      <p:pic>
        <p:nvPicPr>
          <p:cNvPr id="1109" name="Google Shape;1109;p138"/>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110" name="Google Shape;1110;p13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11" name="Google Shape;1111;p138"/>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1112" name="Google Shape;1112;p138"/>
          <p:cNvPicPr preferRelativeResize="0"/>
          <p:nvPr/>
        </p:nvPicPr>
        <p:blipFill rotWithShape="1">
          <a:blip r:embed="rId4">
            <a:alphaModFix/>
          </a:blip>
          <a:srcRect b="0" l="0" r="0" t="0"/>
          <a:stretch/>
        </p:blipFill>
        <p:spPr>
          <a:xfrm>
            <a:off x="188225" y="1484375"/>
            <a:ext cx="7862562" cy="4611624"/>
          </a:xfrm>
          <a:prstGeom prst="rect">
            <a:avLst/>
          </a:prstGeom>
          <a:noFill/>
          <a:ln>
            <a:noFill/>
          </a:ln>
        </p:spPr>
      </p:pic>
    </p:spTree>
  </p:cSld>
  <p:clrMapOvr>
    <a:masterClrMapping/>
  </p:clrMapOvr>
  <p:transition>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39"/>
          <p:cNvSpPr txBox="1"/>
          <p:nvPr>
            <p:ph idx="4294967295" type="title"/>
          </p:nvPr>
        </p:nvSpPr>
        <p:spPr>
          <a:xfrm>
            <a:off x="468293" y="674675"/>
            <a:ext cx="3650100" cy="657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0" i="0" lang="en-US" sz="3200" u="none" cap="none" strike="noStrike">
                <a:solidFill>
                  <a:srgbClr val="FF0000"/>
                </a:solidFill>
                <a:latin typeface="Arial"/>
                <a:ea typeface="Arial"/>
                <a:cs typeface="Arial"/>
                <a:sym typeface="Arial"/>
              </a:rPr>
              <a:t>Exercício 02 </a:t>
            </a:r>
            <a:endParaRPr/>
          </a:p>
        </p:txBody>
      </p:sp>
      <p:sp>
        <p:nvSpPr>
          <p:cNvPr id="1120" name="Google Shape;1120;p139"/>
          <p:cNvSpPr txBox="1"/>
          <p:nvPr>
            <p:ph idx="4294967295" type="body"/>
          </p:nvPr>
        </p:nvSpPr>
        <p:spPr>
          <a:xfrm>
            <a:off x="395287" y="1557337"/>
            <a:ext cx="8229600" cy="47529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lt2"/>
              </a:buClr>
              <a:buSzPts val="1200"/>
              <a:buFont typeface="Noto Sans Symbols"/>
              <a:buChar char="■"/>
            </a:pPr>
            <a:r>
              <a:rPr b="1" i="0" lang="en-US" sz="1600" u="none" cap="none" strike="noStrike">
                <a:solidFill>
                  <a:schemeClr val="dk1"/>
                </a:solidFill>
                <a:latin typeface="Arial"/>
                <a:ea typeface="Arial"/>
                <a:cs typeface="Arial"/>
                <a:sym typeface="Arial"/>
              </a:rPr>
              <a:t>Vídeo Locadora</a:t>
            </a:r>
            <a:endParaRPr/>
          </a:p>
          <a:p>
            <a:pPr indent="-285750" lvl="1" marL="742950" marR="0" rtl="0" algn="just">
              <a:lnSpc>
                <a:spcPct val="100000"/>
              </a:lnSpc>
              <a:spcBef>
                <a:spcPts val="320"/>
              </a:spcBef>
              <a:spcAft>
                <a:spcPts val="0"/>
              </a:spcAft>
              <a:buClr>
                <a:schemeClr val="accent2"/>
              </a:buClr>
              <a:buSzPts val="1280"/>
              <a:buFont typeface="Noto Sans Symbols"/>
              <a:buChar char="◻"/>
            </a:pPr>
            <a:r>
              <a:rPr b="0" i="0" lang="en-US" sz="1600" u="none" cap="none" strike="noStrike">
                <a:solidFill>
                  <a:schemeClr val="dk1"/>
                </a:solidFill>
                <a:latin typeface="Arial"/>
                <a:ea typeface="Arial"/>
                <a:cs typeface="Arial"/>
                <a:sym typeface="Arial"/>
              </a:rPr>
              <a:t>Uma vídeo locadora trabalha com aluguel DVD para os clientes cadastrados, com data do aluguel. Uma entrevista com o gerente da vídeo locadora resultou nas seguintes informações:</a:t>
            </a:r>
            <a:endParaRPr/>
          </a:p>
          <a:p>
            <a:pPr indent="-285750" lvl="1" marL="742950" marR="0" rtl="0" algn="just">
              <a:lnSpc>
                <a:spcPct val="100000"/>
              </a:lnSpc>
              <a:spcBef>
                <a:spcPts val="320"/>
              </a:spcBef>
              <a:spcAft>
                <a:spcPts val="0"/>
              </a:spcAft>
              <a:buClr>
                <a:schemeClr val="accent2"/>
              </a:buClr>
              <a:buSzPts val="1280"/>
              <a:buFont typeface="Noto Sans Symbols"/>
              <a:buChar char="◻"/>
            </a:pPr>
            <a:r>
              <a:rPr b="0" i="0" lang="en-US" sz="1600" u="none" cap="none" strike="noStrike">
                <a:solidFill>
                  <a:schemeClr val="dk1"/>
                </a:solidFill>
                <a:latin typeface="Arial"/>
                <a:ea typeface="Arial"/>
                <a:cs typeface="Arial"/>
                <a:sym typeface="Arial"/>
              </a:rPr>
              <a:t>Precisa controlar os DVD alugados pelos clientes.</a:t>
            </a:r>
            <a:endParaRPr/>
          </a:p>
          <a:p>
            <a:pPr indent="-285750" lvl="1" marL="742950" marR="0" rtl="0" algn="just">
              <a:lnSpc>
                <a:spcPct val="100000"/>
              </a:lnSpc>
              <a:spcBef>
                <a:spcPts val="320"/>
              </a:spcBef>
              <a:spcAft>
                <a:spcPts val="0"/>
              </a:spcAft>
              <a:buClr>
                <a:schemeClr val="accent2"/>
              </a:buClr>
              <a:buSzPts val="1280"/>
              <a:buFont typeface="Noto Sans Symbols"/>
              <a:buChar char="◻"/>
            </a:pPr>
            <a:r>
              <a:rPr b="0" i="0" lang="en-US" sz="1600" u="none" cap="none" strike="noStrike">
                <a:solidFill>
                  <a:schemeClr val="dk1"/>
                </a:solidFill>
                <a:latin typeface="Arial"/>
                <a:ea typeface="Arial"/>
                <a:cs typeface="Arial"/>
                <a:sym typeface="Arial"/>
              </a:rPr>
              <a:t>Precisa ter o cadastro de clientes.</a:t>
            </a:r>
            <a:endParaRPr/>
          </a:p>
          <a:p>
            <a:pPr indent="-285750" lvl="1" marL="742950" marR="0" rtl="0" algn="just">
              <a:lnSpc>
                <a:spcPct val="100000"/>
              </a:lnSpc>
              <a:spcBef>
                <a:spcPts val="320"/>
              </a:spcBef>
              <a:spcAft>
                <a:spcPts val="0"/>
              </a:spcAft>
              <a:buClr>
                <a:schemeClr val="accent2"/>
              </a:buClr>
              <a:buSzPts val="1280"/>
              <a:buFont typeface="Noto Sans Symbols"/>
              <a:buNone/>
            </a:pPr>
            <a:r>
              <a:t/>
            </a:r>
            <a:endParaRPr b="0" i="0" sz="1600" u="none" cap="none" strike="noStrike">
              <a:solidFill>
                <a:schemeClr val="dk1"/>
              </a:solidFill>
              <a:latin typeface="Arial"/>
              <a:ea typeface="Arial"/>
              <a:cs typeface="Arial"/>
              <a:sym typeface="Arial"/>
            </a:endParaRPr>
          </a:p>
          <a:p>
            <a:pPr indent="-285750" lvl="1" marL="742950" marR="0" rtl="0" algn="just">
              <a:lnSpc>
                <a:spcPct val="100000"/>
              </a:lnSpc>
              <a:spcBef>
                <a:spcPts val="320"/>
              </a:spcBef>
              <a:spcAft>
                <a:spcPts val="0"/>
              </a:spcAft>
              <a:buClr>
                <a:schemeClr val="accent2"/>
              </a:buClr>
              <a:buSzPts val="1280"/>
              <a:buFont typeface="Noto Sans Symbols"/>
              <a:buChar char="◻"/>
            </a:pPr>
            <a:r>
              <a:rPr b="1" i="0" lang="en-US" sz="1600" u="none" cap="none" strike="noStrike">
                <a:solidFill>
                  <a:schemeClr val="dk1"/>
                </a:solidFill>
                <a:latin typeface="Arial"/>
                <a:ea typeface="Arial"/>
                <a:cs typeface="Arial"/>
                <a:sym typeface="Arial"/>
              </a:rPr>
              <a:t>Dados levantados:</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Titulo do DVD, gênero, distribuidora</a:t>
            </a:r>
            <a:r>
              <a:rPr lang="en-US" sz="1400"/>
              <a:t> e </a:t>
            </a:r>
            <a:r>
              <a:rPr b="0" i="0" lang="en-US" sz="1400" u="none" cap="none" strike="noStrike">
                <a:solidFill>
                  <a:schemeClr val="dk1"/>
                </a:solidFill>
                <a:latin typeface="Arial"/>
                <a:ea typeface="Arial"/>
                <a:cs typeface="Arial"/>
                <a:sym typeface="Arial"/>
              </a:rPr>
              <a:t> dublada </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Cliente, Data nascimento, endereço e telefone.</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Data do aluguel</a:t>
            </a:r>
            <a:endParaRPr/>
          </a:p>
          <a:p>
            <a:pPr indent="-228600" lvl="2" marL="1143000" marR="0" rtl="0" algn="just">
              <a:lnSpc>
                <a:spcPct val="100000"/>
              </a:lnSpc>
              <a:spcBef>
                <a:spcPts val="280"/>
              </a:spcBef>
              <a:spcAft>
                <a:spcPts val="0"/>
              </a:spcAft>
              <a:buClr>
                <a:schemeClr val="lt2"/>
              </a:buClr>
              <a:buSzPts val="910"/>
              <a:buFont typeface="Noto Sans Symbols"/>
              <a:buNone/>
            </a:pPr>
            <a:r>
              <a:t/>
            </a:r>
            <a:endParaRPr b="0" i="0" sz="1400" u="none" cap="none" strike="noStrike">
              <a:solidFill>
                <a:schemeClr val="dk1"/>
              </a:solidFill>
              <a:latin typeface="Arial"/>
              <a:ea typeface="Arial"/>
              <a:cs typeface="Arial"/>
              <a:sym typeface="Arial"/>
            </a:endParaRPr>
          </a:p>
          <a:p>
            <a:pPr indent="-285750" lvl="1" marL="742950" marR="0" rtl="0" algn="just">
              <a:lnSpc>
                <a:spcPct val="100000"/>
              </a:lnSpc>
              <a:spcBef>
                <a:spcPts val="320"/>
              </a:spcBef>
              <a:spcAft>
                <a:spcPts val="0"/>
              </a:spcAft>
              <a:buClr>
                <a:schemeClr val="accent2"/>
              </a:buClr>
              <a:buSzPts val="1280"/>
              <a:buFont typeface="Noto Sans Symbols"/>
              <a:buChar char="◻"/>
            </a:pPr>
            <a:r>
              <a:rPr b="1" i="0" lang="en-US" sz="1600" u="none" cap="none" strike="noStrike">
                <a:solidFill>
                  <a:schemeClr val="dk1"/>
                </a:solidFill>
                <a:latin typeface="Arial"/>
                <a:ea typeface="Arial"/>
                <a:cs typeface="Arial"/>
                <a:sym typeface="Arial"/>
              </a:rPr>
              <a:t>Regras de negócio</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DVD pode ter 1 gênero</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DVD pode ter 1 distribuidora</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DVD pode ser dublada ou não  dublada</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cliente pode alugar vários DVD em momentos distintos</a:t>
            </a:r>
            <a:endParaRPr/>
          </a:p>
          <a:p>
            <a:pPr indent="-228600" lvl="2" marL="1143000" marR="0" rtl="0" algn="just">
              <a:lnSpc>
                <a:spcPct val="100000"/>
              </a:lnSpc>
              <a:spcBef>
                <a:spcPts val="280"/>
              </a:spcBef>
              <a:spcAft>
                <a:spcPts val="0"/>
              </a:spcAft>
              <a:buClr>
                <a:schemeClr val="lt2"/>
              </a:buClr>
              <a:buSzPts val="910"/>
              <a:buFont typeface="Noto Sans Symbols"/>
              <a:buChar char="■"/>
            </a:pPr>
            <a:r>
              <a:rPr lang="en-US" sz="1400">
                <a:solidFill>
                  <a:srgbClr val="C00000"/>
                </a:solidFill>
              </a:rPr>
              <a:t>1 titulo pode ter vários </a:t>
            </a:r>
            <a:r>
              <a:rPr b="0" i="0" lang="en-US" sz="1400" u="none" cap="none" strike="noStrike">
                <a:solidFill>
                  <a:srgbClr val="C00000"/>
                </a:solidFill>
                <a:latin typeface="Arial"/>
                <a:ea typeface="Arial"/>
                <a:cs typeface="Arial"/>
                <a:sym typeface="Arial"/>
              </a:rPr>
              <a:t>DVD´s  </a:t>
            </a:r>
            <a:r>
              <a:rPr lang="en-US" sz="1400">
                <a:solidFill>
                  <a:srgbClr val="C00000"/>
                </a:solidFill>
              </a:rPr>
              <a:t>e 1 DVD só pode ter 1 titulo</a:t>
            </a:r>
            <a:endParaRPr>
              <a:solidFill>
                <a:srgbClr val="C00000"/>
              </a:solidFill>
            </a:endParaRPr>
          </a:p>
        </p:txBody>
      </p:sp>
      <p:pic>
        <p:nvPicPr>
          <p:cNvPr id="1121" name="Google Shape;1121;p13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122" name="Google Shape;1122;p13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23" name="Google Shape;1123;p139"/>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40"/>
          <p:cNvSpPr txBox="1"/>
          <p:nvPr>
            <p:ph idx="4294967295" type="title"/>
          </p:nvPr>
        </p:nvSpPr>
        <p:spPr>
          <a:xfrm>
            <a:off x="468293" y="674675"/>
            <a:ext cx="3650100" cy="657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0" i="0" lang="en-US" sz="3200" u="none" cap="none" strike="noStrike">
                <a:solidFill>
                  <a:srgbClr val="FF0000"/>
                </a:solidFill>
                <a:latin typeface="Arial"/>
                <a:ea typeface="Arial"/>
                <a:cs typeface="Arial"/>
                <a:sym typeface="Arial"/>
              </a:rPr>
              <a:t>Exercício 02 </a:t>
            </a:r>
            <a:endParaRPr/>
          </a:p>
        </p:txBody>
      </p:sp>
      <p:pic>
        <p:nvPicPr>
          <p:cNvPr id="1131" name="Google Shape;1131;p14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132" name="Google Shape;1132;p14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33" name="Google Shape;1133;p140"/>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1134" name="Google Shape;1134;p140"/>
          <p:cNvPicPr preferRelativeResize="0"/>
          <p:nvPr/>
        </p:nvPicPr>
        <p:blipFill>
          <a:blip r:embed="rId4">
            <a:alphaModFix/>
          </a:blip>
          <a:stretch>
            <a:fillRect/>
          </a:stretch>
        </p:blipFill>
        <p:spPr>
          <a:xfrm>
            <a:off x="922350" y="1484375"/>
            <a:ext cx="7506076" cy="4611625"/>
          </a:xfrm>
          <a:prstGeom prst="rect">
            <a:avLst/>
          </a:prstGeom>
          <a:noFill/>
          <a:ln>
            <a:noFill/>
          </a:ln>
        </p:spPr>
      </p:pic>
    </p:spTree>
  </p:cSld>
  <p:clrMapOvr>
    <a:masterClrMapping/>
  </p:clrMapOvr>
  <p:transition>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41"/>
          <p:cNvSpPr txBox="1"/>
          <p:nvPr>
            <p:ph idx="4294967295" type="title"/>
          </p:nvPr>
        </p:nvSpPr>
        <p:spPr>
          <a:xfrm>
            <a:off x="395268" y="427000"/>
            <a:ext cx="3650100" cy="657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0" i="0" lang="en-US" sz="3200" u="none" cap="none" strike="noStrike">
                <a:solidFill>
                  <a:srgbClr val="FF0000"/>
                </a:solidFill>
                <a:latin typeface="Arial"/>
                <a:ea typeface="Arial"/>
                <a:cs typeface="Arial"/>
                <a:sym typeface="Arial"/>
              </a:rPr>
              <a:t>Exercício 0</a:t>
            </a:r>
            <a:r>
              <a:rPr lang="en-US" sz="3200">
                <a:solidFill>
                  <a:srgbClr val="FF0000"/>
                </a:solidFill>
              </a:rPr>
              <a:t>3</a:t>
            </a:r>
            <a:r>
              <a:rPr b="0" i="0" lang="en-US" sz="3200" u="none" cap="none" strike="noStrike">
                <a:solidFill>
                  <a:srgbClr val="FF0000"/>
                </a:solidFill>
                <a:latin typeface="Arial"/>
                <a:ea typeface="Arial"/>
                <a:cs typeface="Arial"/>
                <a:sym typeface="Arial"/>
              </a:rPr>
              <a:t> </a:t>
            </a:r>
            <a:endParaRPr/>
          </a:p>
        </p:txBody>
      </p:sp>
      <p:sp>
        <p:nvSpPr>
          <p:cNvPr id="1142" name="Google Shape;1142;p141"/>
          <p:cNvSpPr txBox="1"/>
          <p:nvPr>
            <p:ph idx="4294967295" type="body"/>
          </p:nvPr>
        </p:nvSpPr>
        <p:spPr>
          <a:xfrm>
            <a:off x="457212" y="1084312"/>
            <a:ext cx="8229600" cy="47529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lt2"/>
              </a:buClr>
              <a:buSzPts val="1200"/>
              <a:buFont typeface="Noto Sans Symbols"/>
              <a:buChar char="■"/>
            </a:pPr>
            <a:r>
              <a:rPr b="1" i="0" lang="en-US" sz="1600" u="none" cap="none" strike="noStrike">
                <a:solidFill>
                  <a:schemeClr val="dk1"/>
                </a:solidFill>
                <a:latin typeface="Arial"/>
                <a:ea typeface="Arial"/>
                <a:cs typeface="Arial"/>
                <a:sym typeface="Arial"/>
              </a:rPr>
              <a:t>Vídeo Locadora</a:t>
            </a:r>
            <a:endParaRPr/>
          </a:p>
          <a:p>
            <a:pPr indent="-285750" lvl="1" marL="742950" marR="0" rtl="0" algn="just">
              <a:lnSpc>
                <a:spcPct val="100000"/>
              </a:lnSpc>
              <a:spcBef>
                <a:spcPts val="320"/>
              </a:spcBef>
              <a:spcAft>
                <a:spcPts val="0"/>
              </a:spcAft>
              <a:buClr>
                <a:schemeClr val="accent2"/>
              </a:buClr>
              <a:buSzPts val="1280"/>
              <a:buFont typeface="Noto Sans Symbols"/>
              <a:buChar char="◻"/>
            </a:pPr>
            <a:r>
              <a:rPr b="0" i="0" lang="en-US" sz="1600" u="none" cap="none" strike="noStrike">
                <a:solidFill>
                  <a:schemeClr val="dk1"/>
                </a:solidFill>
                <a:latin typeface="Arial"/>
                <a:ea typeface="Arial"/>
                <a:cs typeface="Arial"/>
                <a:sym typeface="Arial"/>
              </a:rPr>
              <a:t>Uma vídeo locadora trabalha com aluguel DVD para os clientes cadastrados, com data do aluguel. Uma entrevista com o gerente da vídeo locadora resultou nas seguintes informações:</a:t>
            </a:r>
            <a:endParaRPr/>
          </a:p>
          <a:p>
            <a:pPr indent="-285750" lvl="1" marL="742950" marR="0" rtl="0" algn="just">
              <a:lnSpc>
                <a:spcPct val="100000"/>
              </a:lnSpc>
              <a:spcBef>
                <a:spcPts val="320"/>
              </a:spcBef>
              <a:spcAft>
                <a:spcPts val="0"/>
              </a:spcAft>
              <a:buClr>
                <a:schemeClr val="accent2"/>
              </a:buClr>
              <a:buSzPts val="1280"/>
              <a:buFont typeface="Noto Sans Symbols"/>
              <a:buChar char="◻"/>
            </a:pPr>
            <a:r>
              <a:rPr b="0" i="0" lang="en-US" sz="1600" u="none" cap="none" strike="noStrike">
                <a:solidFill>
                  <a:schemeClr val="dk1"/>
                </a:solidFill>
                <a:latin typeface="Arial"/>
                <a:ea typeface="Arial"/>
                <a:cs typeface="Arial"/>
                <a:sym typeface="Arial"/>
              </a:rPr>
              <a:t>Precisa controlar os DVD alugados pelos clientes.</a:t>
            </a:r>
            <a:endParaRPr/>
          </a:p>
          <a:p>
            <a:pPr indent="-285750" lvl="1" marL="742950" marR="0" rtl="0" algn="just">
              <a:lnSpc>
                <a:spcPct val="100000"/>
              </a:lnSpc>
              <a:spcBef>
                <a:spcPts val="320"/>
              </a:spcBef>
              <a:spcAft>
                <a:spcPts val="0"/>
              </a:spcAft>
              <a:buClr>
                <a:schemeClr val="accent2"/>
              </a:buClr>
              <a:buSzPts val="1280"/>
              <a:buFont typeface="Noto Sans Symbols"/>
              <a:buChar char="◻"/>
            </a:pPr>
            <a:r>
              <a:rPr b="0" i="0" lang="en-US" sz="1600" u="none" cap="none" strike="noStrike">
                <a:solidFill>
                  <a:schemeClr val="dk1"/>
                </a:solidFill>
                <a:latin typeface="Arial"/>
                <a:ea typeface="Arial"/>
                <a:cs typeface="Arial"/>
                <a:sym typeface="Arial"/>
              </a:rPr>
              <a:t>Precisa ter o cadastro de clientes.</a:t>
            </a:r>
            <a:endParaRPr/>
          </a:p>
          <a:p>
            <a:pPr indent="-285750" lvl="1" marL="742950" marR="0" rtl="0" algn="just">
              <a:lnSpc>
                <a:spcPct val="100000"/>
              </a:lnSpc>
              <a:spcBef>
                <a:spcPts val="320"/>
              </a:spcBef>
              <a:spcAft>
                <a:spcPts val="0"/>
              </a:spcAft>
              <a:buClr>
                <a:schemeClr val="accent2"/>
              </a:buClr>
              <a:buSzPts val="1280"/>
              <a:buFont typeface="Noto Sans Symbols"/>
              <a:buNone/>
            </a:pPr>
            <a:r>
              <a:t/>
            </a:r>
            <a:endParaRPr b="0" i="0" sz="1600" u="none" cap="none" strike="noStrike">
              <a:solidFill>
                <a:schemeClr val="dk1"/>
              </a:solidFill>
              <a:latin typeface="Arial"/>
              <a:ea typeface="Arial"/>
              <a:cs typeface="Arial"/>
              <a:sym typeface="Arial"/>
            </a:endParaRPr>
          </a:p>
          <a:p>
            <a:pPr indent="-285750" lvl="1" marL="742950" marR="0" rtl="0" algn="just">
              <a:lnSpc>
                <a:spcPct val="100000"/>
              </a:lnSpc>
              <a:spcBef>
                <a:spcPts val="320"/>
              </a:spcBef>
              <a:spcAft>
                <a:spcPts val="0"/>
              </a:spcAft>
              <a:buClr>
                <a:schemeClr val="accent2"/>
              </a:buClr>
              <a:buSzPts val="1280"/>
              <a:buFont typeface="Noto Sans Symbols"/>
              <a:buChar char="◻"/>
            </a:pPr>
            <a:r>
              <a:rPr b="1" i="0" lang="en-US" sz="1600" u="none" cap="none" strike="noStrike">
                <a:solidFill>
                  <a:schemeClr val="dk1"/>
                </a:solidFill>
                <a:latin typeface="Arial"/>
                <a:ea typeface="Arial"/>
                <a:cs typeface="Arial"/>
                <a:sym typeface="Arial"/>
              </a:rPr>
              <a:t>Dados levantados:</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Titulo do DVD, gênero, distribuidora</a:t>
            </a:r>
            <a:r>
              <a:rPr lang="en-US" sz="1400"/>
              <a:t>, </a:t>
            </a:r>
            <a:r>
              <a:rPr b="0" i="0" lang="en-US" sz="1400" u="none" cap="none" strike="noStrike">
                <a:solidFill>
                  <a:schemeClr val="dk1"/>
                </a:solidFill>
                <a:latin typeface="Arial"/>
                <a:ea typeface="Arial"/>
                <a:cs typeface="Arial"/>
                <a:sym typeface="Arial"/>
              </a:rPr>
              <a:t> dublada e </a:t>
            </a:r>
            <a:r>
              <a:rPr b="0" i="0" lang="en-US" sz="1400" u="none" cap="none" strike="noStrike">
                <a:solidFill>
                  <a:srgbClr val="C00000"/>
                </a:solidFill>
                <a:latin typeface="Arial"/>
                <a:ea typeface="Arial"/>
                <a:cs typeface="Arial"/>
                <a:sym typeface="Arial"/>
              </a:rPr>
              <a:t>idiomas</a:t>
            </a:r>
            <a:r>
              <a:rPr b="0" i="0" lang="en-US" sz="1400" u="none" cap="none" strike="noStrike">
                <a:solidFill>
                  <a:schemeClr val="dk1"/>
                </a:solidFill>
                <a:latin typeface="Arial"/>
                <a:ea typeface="Arial"/>
                <a:cs typeface="Arial"/>
                <a:sym typeface="Arial"/>
              </a:rPr>
              <a:t> </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Cliente, Data nascimento, endereço e telefone.</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Data do aluguel</a:t>
            </a:r>
            <a:endParaRPr/>
          </a:p>
          <a:p>
            <a:pPr indent="-228600" lvl="2" marL="1143000" marR="0" rtl="0" algn="just">
              <a:lnSpc>
                <a:spcPct val="100000"/>
              </a:lnSpc>
              <a:spcBef>
                <a:spcPts val="280"/>
              </a:spcBef>
              <a:spcAft>
                <a:spcPts val="0"/>
              </a:spcAft>
              <a:buClr>
                <a:schemeClr val="lt2"/>
              </a:buClr>
              <a:buSzPts val="910"/>
              <a:buFont typeface="Noto Sans Symbols"/>
              <a:buNone/>
            </a:pPr>
            <a:r>
              <a:t/>
            </a:r>
            <a:endParaRPr b="0" i="0" sz="1400" u="none" cap="none" strike="noStrike">
              <a:solidFill>
                <a:schemeClr val="dk1"/>
              </a:solidFill>
              <a:latin typeface="Arial"/>
              <a:ea typeface="Arial"/>
              <a:cs typeface="Arial"/>
              <a:sym typeface="Arial"/>
            </a:endParaRPr>
          </a:p>
          <a:p>
            <a:pPr indent="-285750" lvl="1" marL="742950" marR="0" rtl="0" algn="just">
              <a:lnSpc>
                <a:spcPct val="100000"/>
              </a:lnSpc>
              <a:spcBef>
                <a:spcPts val="320"/>
              </a:spcBef>
              <a:spcAft>
                <a:spcPts val="0"/>
              </a:spcAft>
              <a:buClr>
                <a:schemeClr val="accent2"/>
              </a:buClr>
              <a:buSzPts val="1280"/>
              <a:buFont typeface="Noto Sans Symbols"/>
              <a:buChar char="◻"/>
            </a:pPr>
            <a:r>
              <a:rPr b="1" i="0" lang="en-US" sz="1600" u="none" cap="none" strike="noStrike">
                <a:solidFill>
                  <a:schemeClr val="dk1"/>
                </a:solidFill>
                <a:latin typeface="Arial"/>
                <a:ea typeface="Arial"/>
                <a:cs typeface="Arial"/>
                <a:sym typeface="Arial"/>
              </a:rPr>
              <a:t>Regras de negócio</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DVD pode ter 1 gênero</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DVD pode ter 1 distribuidora</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DVD pode ser dublada ou não  dublada</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cliente pode alugar vários DVD em momentos distintos</a:t>
            </a:r>
            <a:endParaRPr/>
          </a:p>
          <a:p>
            <a:pPr indent="-228600" lvl="2" marL="1143000" marR="0" rtl="0" algn="just">
              <a:lnSpc>
                <a:spcPct val="100000"/>
              </a:lnSpc>
              <a:spcBef>
                <a:spcPts val="280"/>
              </a:spcBef>
              <a:spcAft>
                <a:spcPts val="0"/>
              </a:spcAft>
              <a:buClr>
                <a:schemeClr val="lt2"/>
              </a:buClr>
              <a:buSzPts val="910"/>
              <a:buFont typeface="Noto Sans Symbols"/>
              <a:buChar char="■"/>
            </a:pPr>
            <a:r>
              <a:rPr lang="en-US" sz="1400"/>
              <a:t>1 titulo pode ter vários </a:t>
            </a:r>
            <a:r>
              <a:rPr b="0" i="0" lang="en-US" sz="1400" u="none" cap="none" strike="noStrike">
                <a:solidFill>
                  <a:schemeClr val="dk1"/>
                </a:solidFill>
                <a:latin typeface="Arial"/>
                <a:ea typeface="Arial"/>
                <a:cs typeface="Arial"/>
                <a:sym typeface="Arial"/>
              </a:rPr>
              <a:t>DVD´s </a:t>
            </a:r>
            <a:endParaRPr b="0" i="0" sz="1400" u="none" cap="none" strike="noStrike">
              <a:solidFill>
                <a:schemeClr val="dk1"/>
              </a:solidFill>
              <a:latin typeface="Arial"/>
              <a:ea typeface="Arial"/>
              <a:cs typeface="Arial"/>
              <a:sym typeface="Arial"/>
            </a:endParaRPr>
          </a:p>
          <a:p>
            <a:pPr indent="-259714" lvl="2" marL="1143000" marR="0" rtl="0" algn="just">
              <a:lnSpc>
                <a:spcPct val="100000"/>
              </a:lnSpc>
              <a:spcBef>
                <a:spcPts val="280"/>
              </a:spcBef>
              <a:spcAft>
                <a:spcPts val="0"/>
              </a:spcAft>
              <a:buSzPts val="1400"/>
              <a:buChar char="■"/>
            </a:pPr>
            <a:r>
              <a:rPr lang="en-US" sz="1400">
                <a:solidFill>
                  <a:srgbClr val="C00000"/>
                </a:solidFill>
              </a:rPr>
              <a:t>controlar o idioma do titulo (sabendo que )  1 titulo pode ter vários idiomas e 1 idioma pode ter vários titulos</a:t>
            </a:r>
            <a:endParaRPr sz="1400">
              <a:solidFill>
                <a:srgbClr val="C00000"/>
              </a:solidFill>
            </a:endParaRPr>
          </a:p>
        </p:txBody>
      </p:sp>
      <p:pic>
        <p:nvPicPr>
          <p:cNvPr id="1143" name="Google Shape;1143;p14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144" name="Google Shape;1144;p14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45" name="Google Shape;1145;p141"/>
          <p:cNvSpPr txBox="1"/>
          <p:nvPr/>
        </p:nvSpPr>
        <p:spPr>
          <a:xfrm>
            <a:off x="3912050" y="6248400"/>
            <a:ext cx="4521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theme/theme1.xml><?xml version="1.0" encoding="utf-8"?>
<a:theme xmlns:a="http://schemas.openxmlformats.org/drawingml/2006/main" xmlns:r="http://schemas.openxmlformats.org/officeDocument/2006/relationships" name="9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7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0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3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5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8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